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4660"/>
  </p:normalViewPr>
  <p:slideViewPr>
    <p:cSldViewPr>
      <p:cViewPr>
        <p:scale>
          <a:sx n="75" d="100"/>
          <a:sy n="75" d="100"/>
        </p:scale>
        <p:origin x="-188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C3429-06AF-4676-8DAC-8980C595931B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7267F-8900-4C18-83A1-DA1ED041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8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7267F-8900-4C18-83A1-DA1ED04182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5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80FC-F9EE-4B0D-9B50-8CD99B881052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9E8E-749D-4FFF-98AD-0EAF982F4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4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80FC-F9EE-4B0D-9B50-8CD99B881052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9E8E-749D-4FFF-98AD-0EAF982F4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0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80FC-F9EE-4B0D-9B50-8CD99B881052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9E8E-749D-4FFF-98AD-0EAF982F4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1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80FC-F9EE-4B0D-9B50-8CD99B881052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9E8E-749D-4FFF-98AD-0EAF982F4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80FC-F9EE-4B0D-9B50-8CD99B881052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9E8E-749D-4FFF-98AD-0EAF982F4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8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80FC-F9EE-4B0D-9B50-8CD99B881052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9E8E-749D-4FFF-98AD-0EAF982F4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1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80FC-F9EE-4B0D-9B50-8CD99B881052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9E8E-749D-4FFF-98AD-0EAF982F4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9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80FC-F9EE-4B0D-9B50-8CD99B881052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9E8E-749D-4FFF-98AD-0EAF982F4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7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80FC-F9EE-4B0D-9B50-8CD99B881052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9E8E-749D-4FFF-98AD-0EAF982F4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2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80FC-F9EE-4B0D-9B50-8CD99B881052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9E8E-749D-4FFF-98AD-0EAF982F4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5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80FC-F9EE-4B0D-9B50-8CD99B881052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9E8E-749D-4FFF-98AD-0EAF982F4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1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D80FC-F9EE-4B0D-9B50-8CD99B881052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79E8E-749D-4FFF-98AD-0EAF982F4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gif"/><Relationship Id="rId7" Type="http://schemas.openxmlformats.org/officeDocument/2006/relationships/image" Target="../media/image9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425472\AppData\Local\Microsoft\Windows\Temporary Internet Files\Content.IE5\19KWD6C3\MP90040081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834"/>
            <a:ext cx="9144000" cy="701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06774" y="4419600"/>
            <a:ext cx="7391400" cy="1754326"/>
          </a:xfrm>
          <a:prstGeom prst="rect">
            <a:avLst/>
          </a:prstGeom>
          <a:solidFill>
            <a:srgbClr val="FFC000"/>
          </a:solidFill>
          <a:ln w="76200">
            <a:solidFill>
              <a:srgbClr val="333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bcDNManuscript" pitchFamily="2" charset="0"/>
              </a:rPr>
              <a:t> 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bcDNManuscript" pitchFamily="2" charset="0"/>
              </a:rPr>
              <a:t>         BY 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bcDNManuscript" pitchFamily="2" charset="0"/>
              </a:rPr>
              <a:t> Saanika mahashetty          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bcDNManuscript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8077200" cy="1905000"/>
          </a:xfrm>
          <a:solidFill>
            <a:srgbClr val="FFC000"/>
          </a:solidFill>
          <a:ln w="76200">
            <a:solidFill>
              <a:srgbClr val="333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3333FF"/>
                </a:solidFill>
                <a:latin typeface="AbcDNManuscript" pitchFamily="2" charset="0"/>
              </a:rPr>
              <a:t>The Lion, The Fox, The Dove </a:t>
            </a:r>
            <a:endParaRPr lang="en-US" sz="5400" b="1" dirty="0">
              <a:solidFill>
                <a:srgbClr val="3333FF"/>
              </a:solidFill>
              <a:latin typeface="AbcDNManu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41888"/>
      </p:ext>
    </p:extLst>
  </p:cSld>
  <p:clrMapOvr>
    <a:masterClrMapping/>
  </p:clrMapOvr>
  <p:transition spd="slow">
    <p:randomBar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425472\AppData\Local\Microsoft\Windows\Temporary Internet Files\Content.IE5\N17590TT\MP90044427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8" y="2177"/>
            <a:ext cx="9220200" cy="68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740581"/>
            <a:ext cx="8305800" cy="1815882"/>
          </a:xfrm>
          <a:prstGeom prst="rect">
            <a:avLst/>
          </a:prstGeom>
          <a:solidFill>
            <a:srgbClr val="00B0F0">
              <a:alpha val="50000"/>
            </a:srgbClr>
          </a:solidFill>
          <a:ln w="762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a forest, there lived a lion, a dove,&amp; a very sneaky fox. One day, the poor lion had nothing to eat all day, so he trudged to a rich fox that looked really kind. </a:t>
            </a:r>
            <a:r>
              <a:rPr lang="en-US" sz="2800" dirty="0" smtClean="0"/>
              <a:t>However, </a:t>
            </a:r>
            <a:r>
              <a:rPr lang="en-US" sz="2800" dirty="0" smtClean="0"/>
              <a:t>little did the lion know that the fox was </a:t>
            </a:r>
            <a:r>
              <a:rPr lang="en-US" sz="2800" b="1" i="1" dirty="0" smtClean="0"/>
              <a:t>really</a:t>
            </a:r>
            <a:r>
              <a:rPr lang="en-US" sz="2800" dirty="0" smtClean="0"/>
              <a:t> sneaky.</a:t>
            </a:r>
            <a:endParaRPr lang="en-US" sz="2800" dirty="0"/>
          </a:p>
        </p:txBody>
      </p:sp>
      <p:pic>
        <p:nvPicPr>
          <p:cNvPr id="1027" name="Picture 3" descr="C:\Users\425472\AppData\Local\Microsoft\Windows\Temporary Internet Files\Content.IE5\19KWD6C3\MM900236376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599" y="4876800"/>
            <a:ext cx="300250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95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425472\AppData\Local\Microsoft\Windows\Temporary Internet Files\Content.IE5\LBC3GNFL\MP90043082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6" y="-46967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304800"/>
            <a:ext cx="8305800" cy="4401205"/>
          </a:xfrm>
          <a:prstGeom prst="rect">
            <a:avLst/>
          </a:prstGeom>
          <a:solidFill>
            <a:srgbClr val="FFC000">
              <a:alpha val="74000"/>
            </a:srgbClr>
          </a:solidFill>
          <a:ln w="76200">
            <a:solidFill>
              <a:srgbClr val="3333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lion begged the fox</a:t>
            </a:r>
            <a:r>
              <a:rPr lang="en-US" sz="2800" dirty="0"/>
              <a:t> </a:t>
            </a:r>
            <a:r>
              <a:rPr lang="en-US" sz="2800" dirty="0" smtClean="0"/>
              <a:t>,”Oh my friendly fox, will you spare me some meat?” 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“I would be happy to give you some ham,” answered the fox smiling slyly. The fox cracked open a box, </a:t>
            </a:r>
            <a:r>
              <a:rPr lang="en-US" sz="2800" dirty="0" smtClean="0"/>
              <a:t>packed </a:t>
            </a:r>
            <a:r>
              <a:rPr lang="en-US" sz="2800" dirty="0" smtClean="0"/>
              <a:t>some ham, &amp; handed the box to the lion. As the lion sprinted home, he heard a wise voice: a dove.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The dove cried,” The box is empty. Even though the fox seems kind, he isn’t</a:t>
            </a:r>
            <a:r>
              <a:rPr lang="en-US" sz="2800" dirty="0" smtClean="0"/>
              <a:t>.” </a:t>
            </a:r>
            <a:r>
              <a:rPr lang="en-US" sz="2800" dirty="0" smtClean="0"/>
              <a:t>The lion rolled his eyes &amp; skipped away.</a:t>
            </a:r>
            <a:endParaRPr lang="en-US" sz="2800" dirty="0"/>
          </a:p>
        </p:txBody>
      </p:sp>
      <p:pic>
        <p:nvPicPr>
          <p:cNvPr id="2051" name="Picture 3" descr="C:\Users\425472\AppData\Local\Microsoft\Windows\Temporary Internet Files\Content.IE5\BQPUSG4A\MM90023624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686" y="483284"/>
            <a:ext cx="2133601" cy="134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425472\AppData\Local\Microsoft\Windows\Temporary Internet Files\Content.IE5\19KWD6C3\MC90013508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57" y="4049486"/>
            <a:ext cx="3733800" cy="274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425472\AppData\Local\Microsoft\Windows\Temporary Internet Files\Content.IE5\N17590TT\MC90044139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209" y="4725787"/>
            <a:ext cx="2159277" cy="212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425472\AppData\Local\Microsoft\Windows\Temporary Internet Files\Content.IE5\BQPUSG4A\MC90043500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5322409"/>
            <a:ext cx="18415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425472\AppData\Local\Microsoft\Windows\Temporary Internet Files\Content.IE5\BQPUSG4A\MC90043466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514" y="3956885"/>
            <a:ext cx="1981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425472\AppData\Local\Microsoft\Windows\Temporary Internet Files\Content.IE5\N17590TT\MC90039129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291" y="4312029"/>
            <a:ext cx="816331" cy="78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27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425472\AppData\Local\Microsoft\Windows\Temporary Internet Files\Content.IE5\LBC3GNFL\MP9004439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762000"/>
            <a:ext cx="8077200" cy="1815882"/>
          </a:xfrm>
          <a:prstGeom prst="rect">
            <a:avLst/>
          </a:prstGeom>
          <a:solidFill>
            <a:srgbClr val="00B0F0">
              <a:alpha val="65000"/>
            </a:srgbClr>
          </a:solidFill>
          <a:ln w="762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His stomach growling, </a:t>
            </a:r>
            <a:r>
              <a:rPr lang="en-US" sz="2800" dirty="0" smtClean="0"/>
              <a:t>the lion </a:t>
            </a:r>
            <a:r>
              <a:rPr lang="en-US" sz="2800" dirty="0" smtClean="0"/>
              <a:t>slumped </a:t>
            </a:r>
            <a:r>
              <a:rPr lang="en-US" sz="2800" dirty="0" smtClean="0"/>
              <a:t>under a </a:t>
            </a:r>
            <a:r>
              <a:rPr lang="en-US" sz="2800" dirty="0" smtClean="0"/>
              <a:t>tree, and </a:t>
            </a:r>
            <a:r>
              <a:rPr lang="en-US" sz="2800" dirty="0" smtClean="0"/>
              <a:t>OUT! popped the lid of the box. The box was empty! </a:t>
            </a:r>
            <a:r>
              <a:rPr lang="en-US" sz="2800" dirty="0" smtClean="0"/>
              <a:t>The wise </a:t>
            </a:r>
            <a:r>
              <a:rPr lang="en-US" sz="2800" dirty="0" smtClean="0"/>
              <a:t>dove flew over the lion and exclaimed</a:t>
            </a:r>
            <a:r>
              <a:rPr lang="en-US" sz="2800" dirty="0" smtClean="0"/>
              <a:t>,” </a:t>
            </a:r>
            <a:r>
              <a:rPr lang="en-US" sz="2800" dirty="0" smtClean="0"/>
              <a:t>I told you, the  fox is very sneaky</a:t>
            </a:r>
            <a:r>
              <a:rPr lang="en-US" sz="2800" dirty="0" smtClean="0"/>
              <a:t>.”</a:t>
            </a:r>
            <a:endParaRPr lang="en-US" sz="2800" dirty="0"/>
          </a:p>
        </p:txBody>
      </p:sp>
      <p:pic>
        <p:nvPicPr>
          <p:cNvPr id="3076" name="Picture 4" descr="C:\Users\425472\AppData\Local\Microsoft\Windows\Temporary Internet Files\Content.IE5\BQPUSG4A\MC9003244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181600"/>
            <a:ext cx="1837030" cy="138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425472\AppData\Local\Microsoft\Windows\Temporary Internet Files\Content.IE5\BQPUSG4A\MC90039129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15000"/>
            <a:ext cx="1066800" cy="102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425472\AppData\Local\Microsoft\Windows\Temporary Internet Files\Content.IE5\BQPUSG4A\MM900236249[2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938" y="2837156"/>
            <a:ext cx="2313879" cy="11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7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425472\AppData\Local\Microsoft\Windows\Temporary Internet Files\Content.IE5\BQPUSG4A\MP90043082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108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9943" y="881743"/>
            <a:ext cx="5791200" cy="523220"/>
          </a:xfrm>
          <a:prstGeom prst="rect">
            <a:avLst/>
          </a:prstGeom>
          <a:solidFill>
            <a:srgbClr val="FFC000"/>
          </a:solidFill>
          <a:ln w="76200">
            <a:solidFill>
              <a:srgbClr val="3333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333FF"/>
                </a:solidFill>
                <a:latin typeface="AbcDNManuscript" pitchFamily="2" charset="0"/>
              </a:rPr>
              <a:t>APPEARANCES CAN BE DECEIVING</a:t>
            </a:r>
            <a:endParaRPr lang="en-US" sz="2800" b="1" dirty="0">
              <a:solidFill>
                <a:srgbClr val="3333FF"/>
              </a:solidFill>
              <a:latin typeface="AbcDNManuscript" pitchFamily="2" charset="0"/>
            </a:endParaRPr>
          </a:p>
        </p:txBody>
      </p:sp>
      <p:pic>
        <p:nvPicPr>
          <p:cNvPr id="4099" name="Picture 3" descr="C:\Users\425472\AppData\Local\Microsoft\Windows\Temporary Internet Files\Content.IE5\N17590TT\MM90023624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353"/>
            <a:ext cx="3205977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425472\AppData\Local\Microsoft\Windows\Temporary Internet Files\Content.IE5\19KWD6C3\MM900236376[2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0572"/>
            <a:ext cx="3710486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425472\AppData\Local\Microsoft\Windows\Temporary Internet Files\Content.IE5\LBC3GNFL\MC900441392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6590"/>
            <a:ext cx="2481943" cy="243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49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138</Words>
  <Application>Microsoft Office PowerPoint</Application>
  <PresentationFormat>On-screen Show (4:3)</PresentationFormat>
  <Paragraphs>10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The Lion, The Fox, The Dove </vt:lpstr>
      <vt:lpstr>PowerPoint Presentation</vt:lpstr>
      <vt:lpstr>PowerPoint Presentation</vt:lpstr>
      <vt:lpstr>PowerPoint Presentation</vt:lpstr>
      <vt:lpstr>PowerPoint Presentation</vt:lpstr>
    </vt:vector>
  </TitlesOfParts>
  <Company>MCPS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</dc:title>
  <dc:creator>Windows User</dc:creator>
  <cp:lastModifiedBy>Windows User</cp:lastModifiedBy>
  <cp:revision>64</cp:revision>
  <dcterms:created xsi:type="dcterms:W3CDTF">2012-10-16T14:04:22Z</dcterms:created>
  <dcterms:modified xsi:type="dcterms:W3CDTF">2012-10-22T15:06:59Z</dcterms:modified>
</cp:coreProperties>
</file>