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FF0000"/>
    <a:srgbClr val="FF66CC"/>
    <a:srgbClr val="00FFFF"/>
    <a:srgbClr val="FF00FF"/>
    <a:srgbClr val="C01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18" autoAdjust="0"/>
  </p:normalViewPr>
  <p:slideViewPr>
    <p:cSldViewPr>
      <p:cViewPr varScale="1">
        <p:scale>
          <a:sx n="67" d="100"/>
          <a:sy n="67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410D-4203-4CB8-9258-FAA961B2202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04CB-2D50-42AE-BB2E-6A2757BA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04CB-2D50-42AE-BB2E-6A2757BA7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2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04CB-2D50-42AE-BB2E-6A2757BA7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9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9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BDF4-5D55-4589-BDA1-BDF48EC1EB78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77BB-D28D-454F-8FDC-094EA0D8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07922\AppData\Local\Microsoft\Windows\Temporary Internet Files\Content.IE5\19KWD6C3\MP9004330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4356"/>
            <a:ext cx="9144000" cy="69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200400"/>
            <a:ext cx="7772400" cy="1752600"/>
          </a:xfrm>
          <a:solidFill>
            <a:srgbClr val="FF00FF">
              <a:alpha val="79000"/>
            </a:srgb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>
                <a:ln w="28575"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cBulletin" pitchFamily="2" charset="0"/>
              </a:rPr>
              <a:t>The Bunny and The Wolf </a:t>
            </a:r>
            <a:endParaRPr lang="en-US" dirty="0">
              <a:ln w="28575">
                <a:solidFill>
                  <a:srgbClr val="00206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cBulleti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5547160" cy="92333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Erica Fuhrmann</a:t>
            </a:r>
            <a:endParaRPr lang="en-US" sz="5400" b="1" cap="all" spc="0" dirty="0">
              <a:ln/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407922\AppData\Local\Microsoft\Windows\Temporary Internet Files\Content.IE5\BQPUSG4A\MM90035663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72" y="4076700"/>
            <a:ext cx="9334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1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breeze.wav"/>
          </p:stSnd>
        </p:sndAc>
      </p:transition>
    </mc:Choice>
    <mc:Fallback>
      <p:transition spd="slow">
        <p:split orient="vert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407922\AppData\Local\Microsoft\Windows\Temporary Internet Files\Content.IE5\N17590TT\MP9004394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389" y="1371600"/>
            <a:ext cx="8038011" cy="5257800"/>
          </a:xfrm>
          <a:prstGeom prst="rect">
            <a:avLst/>
          </a:pr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6389" y="13716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One day, there lived a poor lazy family of bunnies. The parents did not feel like working, so they had no money to spend or save. They lived in a very old rusty house.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When there only child went to the public park across the street in her old dirty clothes to try to have fun by herself as usual, she noticed a gang of very sneaky animals. Once she saw their faces, she instantly knew they were the neighborhood bullies. The Wolf was their leader!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407922\AppData\Local\Microsoft\Windows\Temporary Internet Files\Content.IE5\19KWD6C3\MC9000530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1333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19955"/>
      </p:ext>
    </p:extLst>
  </p:cSld>
  <p:clrMapOvr>
    <a:masterClrMapping/>
  </p:clrMapOvr>
  <p:transition spd="slow">
    <p:randomBar dir="vert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407922\AppData\Local\Microsoft\Windows\Temporary Internet Files\Content.IE5\19KWD6C3\MP90028972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-1"/>
            <a:ext cx="91396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381000"/>
            <a:ext cx="8077200" cy="4724400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685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	No one ever went near him because of his harsh and cruel words. The bunny tried to run away but the wolf cried out,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“Hey where do you think you’re going!”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The Wolf had a furious look on his face.  He sent out another howl,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“Get her Boys!”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All the rest of the dogs and foxes chased the rabbit into the end of the fence.</a:t>
            </a:r>
          </a:p>
        </p:txBody>
      </p:sp>
      <p:pic>
        <p:nvPicPr>
          <p:cNvPr id="5122" name="Picture 2" descr="C:\Users\407922\AppData\Local\Microsoft\Windows\Temporary Internet Files\Content.IE5\19KWD6C3\MC90012871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8" y="5201744"/>
            <a:ext cx="1726194" cy="15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407922\AppData\Local\Microsoft\Windows\Temporary Internet Files\Content.IE5\N17590TT\MC9004413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38600"/>
            <a:ext cx="18065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9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07922\AppData\Local\Microsoft\Windows\Temporary Internet Files\Content.IE5\LBC3GNFL\MP90042298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bunny was trying to ignore the fact that she was pinned against a bunch of metal laced together.  The wolf’s howls were to loud.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 What is that, you are wearing!” the wolf shouted out loud.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“Yeah, you look like Cinderella before the fairy god mother came.” the fox added on.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Bunny finally said,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“Your clothes are too fancy and no one likes a snotty rich person, anyway the point is Children are not to be blamed for the faults of their parents!”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wolf and his gang agreed and back off and the bunny went home.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407922\AppData\Local\Microsoft\Windows\Temporary Internet Files\Content.IE5\19KWD6C3\MM90004111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74" y="942703"/>
            <a:ext cx="1676400" cy="13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2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07922\AppData\Local\Microsoft\Windows\Temporary Internet Files\Content.IE5\N17590TT\MP900442885[1]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-801350"/>
            <a:ext cx="9144000" cy="77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3622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Children should not be blamed for the faults of their parents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MS91021916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0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22</Words>
  <Application>Microsoft Office PowerPoint</Application>
  <PresentationFormat>On-screen Show (4:3)</PresentationFormat>
  <Paragraphs>18</Paragraphs>
  <Slides>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Bunny and The Wolf 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2012-10-16T14:04:12Z</dcterms:created>
  <dcterms:modified xsi:type="dcterms:W3CDTF">2012-10-22T15:06:58Z</dcterms:modified>
</cp:coreProperties>
</file>