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D9FE"/>
    <a:srgbClr val="2459AE"/>
    <a:srgbClr val="0066FF"/>
    <a:srgbClr val="76C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3731-F2E6-43B1-9575-A93DF9683A8D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45A8-2781-4E23-BE16-326BC5045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74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3731-F2E6-43B1-9575-A93DF9683A8D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45A8-2781-4E23-BE16-326BC5045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74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3731-F2E6-43B1-9575-A93DF9683A8D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45A8-2781-4E23-BE16-326BC5045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2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3731-F2E6-43B1-9575-A93DF9683A8D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45A8-2781-4E23-BE16-326BC5045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7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3731-F2E6-43B1-9575-A93DF9683A8D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45A8-2781-4E23-BE16-326BC5045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1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3731-F2E6-43B1-9575-A93DF9683A8D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45A8-2781-4E23-BE16-326BC5045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60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3731-F2E6-43B1-9575-A93DF9683A8D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45A8-2781-4E23-BE16-326BC5045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31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3731-F2E6-43B1-9575-A93DF9683A8D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45A8-2781-4E23-BE16-326BC5045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11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3731-F2E6-43B1-9575-A93DF9683A8D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45A8-2781-4E23-BE16-326BC5045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0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3731-F2E6-43B1-9575-A93DF9683A8D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45A8-2781-4E23-BE16-326BC5045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9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3731-F2E6-43B1-9575-A93DF9683A8D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45A8-2781-4E23-BE16-326BC5045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12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33731-F2E6-43B1-9575-A93DF9683A8D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645A8-2781-4E23-BE16-326BC5045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5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410898\AppData\Local\Microsoft\Windows\Temporary Internet Files\Content.IE5\BQPUSG4A\MP90042803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-1066800"/>
            <a:ext cx="12192000" cy="812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7772400" cy="1619250"/>
          </a:xfrm>
          <a:solidFill>
            <a:schemeClr val="tx1">
              <a:lumMod val="95000"/>
              <a:lumOff val="5000"/>
            </a:schemeClr>
          </a:solidFill>
          <a:ln w="76200"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66FF"/>
                </a:solidFill>
                <a:latin typeface="Algerian" pitchFamily="82" charset="0"/>
              </a:rPr>
              <a:t>The</a:t>
            </a:r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  <a:latin typeface="AbcBulletin" pitchFamily="2" charset="0"/>
              </a:rPr>
              <a:t> </a:t>
            </a:r>
            <a:r>
              <a:rPr lang="en-US" sz="5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bcBulletin" pitchFamily="2" charset="0"/>
              </a:rPr>
              <a:t>mosquito</a:t>
            </a:r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  <a:latin typeface="AbcBulletin" pitchFamily="2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fish</a:t>
            </a:r>
            <a:r>
              <a:rPr lang="en-US" sz="5400" dirty="0" smtClean="0">
                <a:solidFill>
                  <a:srgbClr val="FF0000"/>
                </a:solidFill>
                <a:latin typeface="AbcBulletin" pitchFamily="2" charset="0"/>
              </a:rPr>
              <a:t> </a:t>
            </a:r>
            <a:r>
              <a:rPr lang="en-US" sz="5400" dirty="0" smtClean="0">
                <a:solidFill>
                  <a:srgbClr val="FFC000"/>
                </a:solidFill>
                <a:latin typeface="Copperplate Gothic Bold" pitchFamily="34" charset="0"/>
              </a:rPr>
              <a:t>and</a:t>
            </a:r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  <a:latin typeface="AbcBulletin" pitchFamily="2" charset="0"/>
              </a:rPr>
              <a:t> </a:t>
            </a:r>
            <a:r>
              <a:rPr lang="en-US" sz="5400" dirty="0" smtClean="0">
                <a:solidFill>
                  <a:srgbClr val="FFFF00"/>
                </a:solidFill>
                <a:latin typeface="Curlz MT" pitchFamily="82" charset="0"/>
              </a:rPr>
              <a:t>Catfish</a:t>
            </a:r>
            <a:endParaRPr lang="en-US" sz="5400" dirty="0">
              <a:solidFill>
                <a:srgbClr val="FFFF00"/>
              </a:solidFill>
              <a:latin typeface="Curlz MT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4495800"/>
            <a:ext cx="8229600" cy="212365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cBulletin" pitchFamily="2" charset="0"/>
              </a:rPr>
              <a:t>By Michelle Williams</a:t>
            </a:r>
            <a:endParaRPr lang="en-US" sz="6600" b="1" cap="none" spc="50" dirty="0">
              <a:ln w="1143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C:\Users\410898\AppData\Local\Microsoft\Windows\Temporary Internet Files\Content.IE5\19KWD6C3\MC9004175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1790395" cy="129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438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13" tmFilter="0, 0; 0.125,0.2665; 0.25,0.4; 0.375,0.465; 0.5,0.5;  0.625,0.535; 0.75,0.6; 0.875,0.7335; 1,1">
                                          <p:stCondLst>
                                            <p:cond delay="91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6" tmFilter="0, 0; 0.125,0.2665; 0.25,0.4; 0.375,0.465; 0.5,0.5;  0.625,0.535; 0.75,0.6; 0.875,0.7335; 1,1">
                                          <p:stCondLst>
                                            <p:cond delay="1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26" tmFilter="0, 0; 0.125,0.2665; 0.25,0.4; 0.375,0.465; 0.5,0.5;  0.625,0.535; 0.75,0.6; 0.875,0.7335; 1,1">
                                          <p:stCondLst>
                                            <p:cond delay="227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6">
                                          <p:stCondLst>
                                            <p:cond delay="89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28" decel="50000">
                                          <p:stCondLst>
                                            <p:cond delay="9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6">
                                          <p:stCondLst>
                                            <p:cond delay="18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28" decel="50000">
                                          <p:stCondLst>
                                            <p:cond delay="18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6">
                                          <p:stCondLst>
                                            <p:cond delay="225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28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6">
                                          <p:stCondLst>
                                            <p:cond delay="24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28" decel="50000">
                                          <p:stCondLst>
                                            <p:cond delay="25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410898\AppData\Local\Microsoft\Windows\Temporary Internet Files\Content.IE5\N17590TT\MP90041405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95" y="0"/>
            <a:ext cx="91918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609600"/>
            <a:ext cx="8458200" cy="31085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	</a:t>
            </a:r>
            <a:r>
              <a:rPr lang="en-US" sz="2800" dirty="0" smtClean="0"/>
              <a:t>One day, a tiny misqutofish was swimming along in the great Pacific ocean.  A mean catfish was looking for someone to pick  </a:t>
            </a:r>
            <a:r>
              <a:rPr lang="en-US" sz="2800" dirty="0" smtClean="0"/>
              <a:t>On</a:t>
            </a:r>
            <a:r>
              <a:rPr lang="en-US" sz="2800" dirty="0" smtClean="0"/>
              <a:t>, so he challenged the puny ,slow fish to the tracks. “Mowa ha ha” </a:t>
            </a:r>
          </a:p>
          <a:p>
            <a:r>
              <a:rPr lang="en-US" sz="2800" dirty="0" smtClean="0"/>
              <a:t>laughed the catfish, the misqutofish said” I will win this race”!</a:t>
            </a:r>
          </a:p>
          <a:p>
            <a:r>
              <a:rPr lang="en-US" sz="2800" dirty="0" smtClean="0"/>
              <a:t>Still the little fish was slow and weak.</a:t>
            </a:r>
            <a:endParaRPr lang="en-US" sz="2800" dirty="0"/>
          </a:p>
        </p:txBody>
      </p:sp>
      <p:pic>
        <p:nvPicPr>
          <p:cNvPr id="1030" name="Picture 6" descr="C:\Users\410898\AppData\Local\Microsoft\Windows\Temporary Internet Files\Content.IE5\19KWD6C3\MM900282885[2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452" y="3429000"/>
            <a:ext cx="2410913" cy="265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714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410898\AppData\Local\Microsoft\Windows\Temporary Internet Files\Content.IE5\N17590TT\MP90042294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62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52400"/>
            <a:ext cx="8610600" cy="3108543"/>
          </a:xfrm>
          <a:prstGeom prst="rect">
            <a:avLst/>
          </a:prstGeom>
          <a:solidFill>
            <a:srgbClr val="00B0F0">
              <a:alpha val="93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2800" dirty="0" smtClean="0"/>
              <a:t>The day had come, the misqutofish v./s. the Catfish, as the little fish was warming up for the whole </a:t>
            </a:r>
            <a:r>
              <a:rPr lang="en-US" sz="2800" dirty="0" smtClean="0"/>
              <a:t>week, the </a:t>
            </a:r>
            <a:r>
              <a:rPr lang="en-US" sz="2800" dirty="0" smtClean="0"/>
              <a:t>mean Cat fish ate his favorite snack , algae covered plankton with big </a:t>
            </a:r>
            <a:r>
              <a:rPr lang="en-US" sz="2800" dirty="0" smtClean="0"/>
              <a:t>chunks of elodea</a:t>
            </a:r>
            <a:r>
              <a:rPr lang="en-US" sz="2800" dirty="0" smtClean="0"/>
              <a:t> </a:t>
            </a:r>
            <a:r>
              <a:rPr lang="en-US" sz="2800" dirty="0" smtClean="0"/>
              <a:t>around it.  Both lined up as the Catfish is burning his energy warming up at the tracks,  the Misqutofish  just laded back and relaxed to save energy 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6336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410898\AppData\Local\Microsoft\Windows\Temporary Internet Files\Content.IE5\LBC3GNFL\MP90040103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63" y="0"/>
            <a:ext cx="9174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381000"/>
            <a:ext cx="8229600" cy="2246769"/>
          </a:xfrm>
          <a:prstGeom prst="rect">
            <a:avLst/>
          </a:prstGeom>
          <a:solidFill>
            <a:srgbClr val="FFFF00">
              <a:alpha val="91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	</a:t>
            </a:r>
            <a:r>
              <a:rPr lang="en-US" sz="2800" dirty="0" smtClean="0"/>
              <a:t>Later , the referee announces ,” Misqutofish is in the lead with much energy</a:t>
            </a:r>
            <a:r>
              <a:rPr lang="en-US" sz="2800" dirty="0" smtClean="0"/>
              <a:t>”.</a:t>
            </a:r>
          </a:p>
          <a:p>
            <a:r>
              <a:rPr lang="en-US" sz="2800" dirty="0" smtClean="0"/>
              <a:t>  </a:t>
            </a:r>
            <a:r>
              <a:rPr lang="en-US" sz="2800" dirty="0" smtClean="0"/>
              <a:t>As the Misqutofish crosses the finish line , the catfish had realized,  he had lost and needed energy and not to under estimate anyone no matter how small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764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410898\AppData\Local\Microsoft\Windows\Temporary Internet Files\Content.IE5\LBC3GNFL\MP90025550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0"/>
            <a:ext cx="92130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1108166"/>
            <a:ext cx="7924800" cy="3785652"/>
          </a:xfrm>
          <a:prstGeom prst="rect">
            <a:avLst/>
          </a:prstGeom>
          <a:solidFill>
            <a:srgbClr val="22D9FE">
              <a:alpha val="7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Aharoni" pitchFamily="2" charset="-79"/>
                <a:cs typeface="Aharoni" pitchFamily="2" charset="-79"/>
              </a:rPr>
              <a:t>Even if your small you can still be strong</a:t>
            </a:r>
            <a:endParaRPr lang="en-US" sz="80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099" name="Picture 3" descr="C:\Users\410898\AppData\Local\Microsoft\Windows\Temporary Internet Files\Content.IE5\BQPUSG4A\MM900300492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486" y="762000"/>
            <a:ext cx="1803762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497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17</Words>
  <Application>Microsoft Office PowerPoint</Application>
  <PresentationFormat>On-screen Show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The mosquito fish and Catfish</vt:lpstr>
      <vt:lpstr>PowerPoint Presentation</vt:lpstr>
      <vt:lpstr>PowerPoint Presentation</vt:lpstr>
      <vt:lpstr>PowerPoint Presentation</vt:lpstr>
      <vt:lpstr>PowerPoint Presentation</vt:lpstr>
    </vt:vector>
  </TitlesOfParts>
  <Company>MCPS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mis</dc:title>
  <dc:creator>Windows User</dc:creator>
  <cp:lastModifiedBy>Windows User</cp:lastModifiedBy>
  <cp:revision>29</cp:revision>
  <dcterms:created xsi:type="dcterms:W3CDTF">2012-10-16T14:04:25Z</dcterms:created>
  <dcterms:modified xsi:type="dcterms:W3CDTF">2012-10-22T15:06:57Z</dcterms:modified>
</cp:coreProperties>
</file>