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0B2944-E90E-4218-AA99-4BFF60EA8974}"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B028C-AA80-4E6F-B8B5-277806CAAB1B}" type="slidenum">
              <a:rPr lang="en-US" smtClean="0"/>
              <a:t>‹#›</a:t>
            </a:fld>
            <a:endParaRPr lang="en-US"/>
          </a:p>
        </p:txBody>
      </p:sp>
    </p:spTree>
    <p:extLst>
      <p:ext uri="{BB962C8B-B14F-4D97-AF65-F5344CB8AC3E}">
        <p14:creationId xmlns:p14="http://schemas.microsoft.com/office/powerpoint/2010/main" val="1846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B2944-E90E-4218-AA99-4BFF60EA8974}"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B028C-AA80-4E6F-B8B5-277806CAAB1B}" type="slidenum">
              <a:rPr lang="en-US" smtClean="0"/>
              <a:t>‹#›</a:t>
            </a:fld>
            <a:endParaRPr lang="en-US"/>
          </a:p>
        </p:txBody>
      </p:sp>
    </p:spTree>
    <p:extLst>
      <p:ext uri="{BB962C8B-B14F-4D97-AF65-F5344CB8AC3E}">
        <p14:creationId xmlns:p14="http://schemas.microsoft.com/office/powerpoint/2010/main" val="330493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B2944-E90E-4218-AA99-4BFF60EA8974}"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B028C-AA80-4E6F-B8B5-277806CAAB1B}" type="slidenum">
              <a:rPr lang="en-US" smtClean="0"/>
              <a:t>‹#›</a:t>
            </a:fld>
            <a:endParaRPr lang="en-US"/>
          </a:p>
        </p:txBody>
      </p:sp>
    </p:spTree>
    <p:extLst>
      <p:ext uri="{BB962C8B-B14F-4D97-AF65-F5344CB8AC3E}">
        <p14:creationId xmlns:p14="http://schemas.microsoft.com/office/powerpoint/2010/main" val="152965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B2944-E90E-4218-AA99-4BFF60EA8974}"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B028C-AA80-4E6F-B8B5-277806CAAB1B}" type="slidenum">
              <a:rPr lang="en-US" smtClean="0"/>
              <a:t>‹#›</a:t>
            </a:fld>
            <a:endParaRPr lang="en-US"/>
          </a:p>
        </p:txBody>
      </p:sp>
    </p:spTree>
    <p:extLst>
      <p:ext uri="{BB962C8B-B14F-4D97-AF65-F5344CB8AC3E}">
        <p14:creationId xmlns:p14="http://schemas.microsoft.com/office/powerpoint/2010/main" val="14370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B2944-E90E-4218-AA99-4BFF60EA8974}"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B028C-AA80-4E6F-B8B5-277806CAAB1B}" type="slidenum">
              <a:rPr lang="en-US" smtClean="0"/>
              <a:t>‹#›</a:t>
            </a:fld>
            <a:endParaRPr lang="en-US"/>
          </a:p>
        </p:txBody>
      </p:sp>
    </p:spTree>
    <p:extLst>
      <p:ext uri="{BB962C8B-B14F-4D97-AF65-F5344CB8AC3E}">
        <p14:creationId xmlns:p14="http://schemas.microsoft.com/office/powerpoint/2010/main" val="209490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0B2944-E90E-4218-AA99-4BFF60EA8974}"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B028C-AA80-4E6F-B8B5-277806CAAB1B}" type="slidenum">
              <a:rPr lang="en-US" smtClean="0"/>
              <a:t>‹#›</a:t>
            </a:fld>
            <a:endParaRPr lang="en-US"/>
          </a:p>
        </p:txBody>
      </p:sp>
    </p:spTree>
    <p:extLst>
      <p:ext uri="{BB962C8B-B14F-4D97-AF65-F5344CB8AC3E}">
        <p14:creationId xmlns:p14="http://schemas.microsoft.com/office/powerpoint/2010/main" val="316768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0B2944-E90E-4218-AA99-4BFF60EA8974}" type="datetimeFigureOut">
              <a:rPr lang="en-US" smtClean="0"/>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B028C-AA80-4E6F-B8B5-277806CAAB1B}" type="slidenum">
              <a:rPr lang="en-US" smtClean="0"/>
              <a:t>‹#›</a:t>
            </a:fld>
            <a:endParaRPr lang="en-US"/>
          </a:p>
        </p:txBody>
      </p:sp>
    </p:spTree>
    <p:extLst>
      <p:ext uri="{BB962C8B-B14F-4D97-AF65-F5344CB8AC3E}">
        <p14:creationId xmlns:p14="http://schemas.microsoft.com/office/powerpoint/2010/main" val="6679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0B2944-E90E-4218-AA99-4BFF60EA8974}" type="datetimeFigureOut">
              <a:rPr lang="en-US" smtClean="0"/>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B028C-AA80-4E6F-B8B5-277806CAAB1B}" type="slidenum">
              <a:rPr lang="en-US" smtClean="0"/>
              <a:t>‹#›</a:t>
            </a:fld>
            <a:endParaRPr lang="en-US"/>
          </a:p>
        </p:txBody>
      </p:sp>
    </p:spTree>
    <p:extLst>
      <p:ext uri="{BB962C8B-B14F-4D97-AF65-F5344CB8AC3E}">
        <p14:creationId xmlns:p14="http://schemas.microsoft.com/office/powerpoint/2010/main" val="237210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B2944-E90E-4218-AA99-4BFF60EA8974}" type="datetimeFigureOut">
              <a:rPr lang="en-US" smtClean="0"/>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B028C-AA80-4E6F-B8B5-277806CAAB1B}" type="slidenum">
              <a:rPr lang="en-US" smtClean="0"/>
              <a:t>‹#›</a:t>
            </a:fld>
            <a:endParaRPr lang="en-US"/>
          </a:p>
        </p:txBody>
      </p:sp>
    </p:spTree>
    <p:extLst>
      <p:ext uri="{BB962C8B-B14F-4D97-AF65-F5344CB8AC3E}">
        <p14:creationId xmlns:p14="http://schemas.microsoft.com/office/powerpoint/2010/main" val="306406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B2944-E90E-4218-AA99-4BFF60EA8974}"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B028C-AA80-4E6F-B8B5-277806CAAB1B}" type="slidenum">
              <a:rPr lang="en-US" smtClean="0"/>
              <a:t>‹#›</a:t>
            </a:fld>
            <a:endParaRPr lang="en-US"/>
          </a:p>
        </p:txBody>
      </p:sp>
    </p:spTree>
    <p:extLst>
      <p:ext uri="{BB962C8B-B14F-4D97-AF65-F5344CB8AC3E}">
        <p14:creationId xmlns:p14="http://schemas.microsoft.com/office/powerpoint/2010/main" val="156620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B2944-E90E-4218-AA99-4BFF60EA8974}"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B028C-AA80-4E6F-B8B5-277806CAAB1B}" type="slidenum">
              <a:rPr lang="en-US" smtClean="0"/>
              <a:t>‹#›</a:t>
            </a:fld>
            <a:endParaRPr lang="en-US"/>
          </a:p>
        </p:txBody>
      </p:sp>
    </p:spTree>
    <p:extLst>
      <p:ext uri="{BB962C8B-B14F-4D97-AF65-F5344CB8AC3E}">
        <p14:creationId xmlns:p14="http://schemas.microsoft.com/office/powerpoint/2010/main" val="413724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B2944-E90E-4218-AA99-4BFF60EA8974}" type="datetimeFigureOut">
              <a:rPr lang="en-US" smtClean="0"/>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B028C-AA80-4E6F-B8B5-277806CAAB1B}" type="slidenum">
              <a:rPr lang="en-US" smtClean="0"/>
              <a:t>‹#›</a:t>
            </a:fld>
            <a:endParaRPr lang="en-US"/>
          </a:p>
        </p:txBody>
      </p:sp>
    </p:spTree>
    <p:extLst>
      <p:ext uri="{BB962C8B-B14F-4D97-AF65-F5344CB8AC3E}">
        <p14:creationId xmlns:p14="http://schemas.microsoft.com/office/powerpoint/2010/main" val="940207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410856\AppData\Local\Microsoft\Windows\Temporary Internet Files\Content.IE5\19KWD6C3\MP9004229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6" y="-1447800"/>
            <a:ext cx="9296400" cy="830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1970087"/>
            <a:ext cx="7772400" cy="1470025"/>
          </a:xfrm>
          <a:solidFill>
            <a:schemeClr val="accent6">
              <a:lumMod val="50000"/>
            </a:schemeClr>
          </a:solidFill>
          <a:ln>
            <a:solidFill>
              <a:schemeClr val="tx1">
                <a:lumMod val="95000"/>
                <a:lumOff val="5000"/>
              </a:schemeClr>
            </a:solidFill>
          </a:ln>
        </p:spPr>
        <p:txBody>
          <a:bodyPr/>
          <a:lstStyle/>
          <a:p>
            <a:r>
              <a:rPr lang="en-US" i="1" dirty="0" smtClean="0">
                <a:solidFill>
                  <a:schemeClr val="accent3">
                    <a:lumMod val="75000"/>
                  </a:schemeClr>
                </a:solidFill>
                <a:latin typeface="Algerian" pitchFamily="82" charset="0"/>
              </a:rPr>
              <a:t>The Bear and The Cricket</a:t>
            </a:r>
            <a:endParaRPr lang="en-US" i="1" dirty="0">
              <a:solidFill>
                <a:schemeClr val="accent3">
                  <a:lumMod val="75000"/>
                </a:schemeClr>
              </a:solidFill>
              <a:latin typeface="Algerian" pitchFamily="82" charset="0"/>
            </a:endParaRPr>
          </a:p>
        </p:txBody>
      </p:sp>
      <p:sp>
        <p:nvSpPr>
          <p:cNvPr id="3" name="Subtitle 2"/>
          <p:cNvSpPr>
            <a:spLocks noGrp="1"/>
          </p:cNvSpPr>
          <p:nvPr>
            <p:ph type="subTitle" idx="1"/>
          </p:nvPr>
        </p:nvSpPr>
        <p:spPr>
          <a:xfrm>
            <a:off x="1421674" y="4267200"/>
            <a:ext cx="6400800" cy="533400"/>
          </a:xfrm>
        </p:spPr>
        <p:txBody>
          <a:bodyPr>
            <a:normAutofit lnSpcReduction="10000"/>
          </a:bodyPr>
          <a:lstStyle/>
          <a:p>
            <a:r>
              <a:rPr lang="en-US" dirty="0" smtClean="0">
                <a:solidFill>
                  <a:schemeClr val="accent6">
                    <a:lumMod val="50000"/>
                  </a:schemeClr>
                </a:solidFill>
                <a:effectLst>
                  <a:glow rad="228600">
                    <a:schemeClr val="accent1">
                      <a:satMod val="175000"/>
                      <a:alpha val="40000"/>
                    </a:schemeClr>
                  </a:glow>
                </a:effectLst>
                <a:latin typeface="Algerian" pitchFamily="82" charset="0"/>
              </a:rPr>
              <a:t>By Evan Summers</a:t>
            </a:r>
            <a:endParaRPr lang="en-US" dirty="0">
              <a:solidFill>
                <a:schemeClr val="accent6">
                  <a:lumMod val="50000"/>
                </a:schemeClr>
              </a:solidFill>
              <a:effectLst>
                <a:glow rad="228600">
                  <a:schemeClr val="accent1">
                    <a:satMod val="175000"/>
                    <a:alpha val="40000"/>
                  </a:schemeClr>
                </a:glow>
              </a:effectLst>
              <a:latin typeface="Algerian" pitchFamily="82" charset="0"/>
            </a:endParaRPr>
          </a:p>
        </p:txBody>
      </p:sp>
    </p:spTree>
    <p:extLst>
      <p:ext uri="{BB962C8B-B14F-4D97-AF65-F5344CB8AC3E}">
        <p14:creationId xmlns:p14="http://schemas.microsoft.com/office/powerpoint/2010/main" val="33089059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410856\AppData\Local\Microsoft\Windows\Temporary Internet Files\Content.IE5\19KWD6C3\MP9004277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2" y="0"/>
            <a:ext cx="93182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410856\AppData\Local\Microsoft\Windows\Temporary Internet Files\Content.IE5\N17590TT\MP9004482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969530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5795" y="1032686"/>
            <a:ext cx="7961811" cy="1938992"/>
          </a:xfrm>
          <a:prstGeom prst="rect">
            <a:avLst/>
          </a:prstGeom>
          <a:solidFill>
            <a:schemeClr val="accent3">
              <a:lumMod val="50000"/>
              <a:alpha val="66000"/>
            </a:schemeClr>
          </a:solidFill>
        </p:spPr>
        <p:txBody>
          <a:bodyPr wrap="square" rtlCol="0">
            <a:spAutoFit/>
          </a:bodyPr>
          <a:lstStyle/>
          <a:p>
            <a:r>
              <a:rPr lang="en-US" sz="2400" dirty="0" smtClean="0"/>
              <a:t>	</a:t>
            </a:r>
            <a:r>
              <a:rPr lang="en-US" sz="2400" dirty="0" smtClean="0">
                <a:solidFill>
                  <a:srgbClr val="FFFF00"/>
                </a:solidFill>
              </a:rPr>
              <a:t>One day a small green cricket was coming back from the west side of the field back to his home, the east side.  As the cricket grew nearer to the east side he spotted the lazy bear lying down at the stump of a tree near his garden.   The cricket decided to trick the bear because of is laziness.</a:t>
            </a:r>
            <a:endParaRPr lang="en-US" sz="2400" dirty="0">
              <a:solidFill>
                <a:srgbClr val="FFFF00"/>
              </a:solidFill>
            </a:endParaRPr>
          </a:p>
        </p:txBody>
      </p:sp>
      <p:pic>
        <p:nvPicPr>
          <p:cNvPr id="2050" name="Picture 2" descr="C:\Users\410856\AppData\Local\Microsoft\Windows\Temporary Internet Files\Content.IE5\N17590TT\MC90012409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8223" y="3413760"/>
            <a:ext cx="2985377" cy="316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4798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410856\AppData\Local\Microsoft\Windows\Temporary Internet Files\Content.IE5\19KWD6C3\MP9004385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 y="0"/>
            <a:ext cx="9944100" cy="70328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87735"/>
            <a:ext cx="8305800" cy="3416320"/>
          </a:xfrm>
          <a:prstGeom prst="rect">
            <a:avLst/>
          </a:prstGeom>
          <a:solidFill>
            <a:schemeClr val="accent3">
              <a:lumMod val="75000"/>
              <a:alpha val="66000"/>
            </a:schemeClr>
          </a:solidFill>
        </p:spPr>
        <p:txBody>
          <a:bodyPr wrap="square" rtlCol="0">
            <a:spAutoFit/>
          </a:bodyPr>
          <a:lstStyle/>
          <a:p>
            <a:r>
              <a:rPr lang="en-US" sz="2400" dirty="0" smtClean="0">
                <a:solidFill>
                  <a:srgbClr val="FFFF00"/>
                </a:solidFill>
              </a:rPr>
              <a:t>“Hello Mr. Bear would you like to go to the west side with me?” asked the cricket.</a:t>
            </a:r>
          </a:p>
          <a:p>
            <a:r>
              <a:rPr lang="en-US" sz="2400" dirty="0" smtClean="0">
                <a:solidFill>
                  <a:srgbClr val="FFFF00"/>
                </a:solidFill>
              </a:rPr>
              <a:t>“Sure, but let me take my nap right now.” answered the bear slouched over.</a:t>
            </a:r>
          </a:p>
          <a:p>
            <a:r>
              <a:rPr lang="en-US" sz="2400" dirty="0" smtClean="0">
                <a:solidFill>
                  <a:srgbClr val="FFFF00"/>
                </a:solidFill>
              </a:rPr>
              <a:t>“Well I’m sure you’ll be happy to hear that the west side is full of delicious food.” said the cricket.</a:t>
            </a:r>
          </a:p>
          <a:p>
            <a:r>
              <a:rPr lang="en-US" sz="2400" dirty="0" smtClean="0">
                <a:solidFill>
                  <a:srgbClr val="FFFF00"/>
                </a:solidFill>
              </a:rPr>
              <a:t>“Okay, I’ll come.” agreed the bear.</a:t>
            </a:r>
          </a:p>
          <a:p>
            <a:r>
              <a:rPr lang="en-US" sz="2400" dirty="0" smtClean="0">
                <a:solidFill>
                  <a:srgbClr val="FFFF00"/>
                </a:solidFill>
              </a:rPr>
              <a:t>“Then follow me.”</a:t>
            </a:r>
            <a:r>
              <a:rPr lang="en-US" sz="2400" dirty="0">
                <a:solidFill>
                  <a:srgbClr val="FFFF00"/>
                </a:solidFill>
              </a:rPr>
              <a:t> </a:t>
            </a:r>
            <a:r>
              <a:rPr lang="en-US" sz="2400" dirty="0" smtClean="0">
                <a:solidFill>
                  <a:srgbClr val="FFFF00"/>
                </a:solidFill>
              </a:rPr>
              <a:t>chirped the cricket.</a:t>
            </a:r>
          </a:p>
          <a:p>
            <a:r>
              <a:rPr lang="en-US" sz="2400" dirty="0" smtClean="0">
                <a:solidFill>
                  <a:srgbClr val="FFFF00"/>
                </a:solidFill>
              </a:rPr>
              <a:t>The two animals traveled to the west side of the field together.</a:t>
            </a:r>
          </a:p>
        </p:txBody>
      </p:sp>
      <p:pic>
        <p:nvPicPr>
          <p:cNvPr id="4099" name="Picture 3" descr="C:\Users\410856\AppData\Local\Microsoft\Windows\Temporary Internet Files\Content.IE5\LBC3GNFL\MC9004380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535" y="3926467"/>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113955"/>
      </p:ext>
    </p:extLst>
  </p:cSld>
  <p:clrMapOvr>
    <a:masterClrMapping/>
  </p:clrMapOvr>
  <mc:AlternateContent xmlns:mc="http://schemas.openxmlformats.org/markup-compatibility/2006">
    <mc:Choice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80">
                                          <p:stCondLst>
                                            <p:cond delay="0"/>
                                          </p:stCondLst>
                                        </p:cTn>
                                        <p:tgtEl>
                                          <p:spTgt spid="4099"/>
                                        </p:tgtEl>
                                      </p:cBhvr>
                                    </p:animEffect>
                                    <p:anim calcmode="lin" valueType="num">
                                      <p:cBhvr>
                                        <p:cTn id="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gtEl>
                                      </p:cBhvr>
                                      <p:to x="100000" y="60000"/>
                                    </p:animScale>
                                    <p:animScale>
                                      <p:cBhvr>
                                        <p:cTn id="14" dur="166" decel="50000">
                                          <p:stCondLst>
                                            <p:cond delay="676"/>
                                          </p:stCondLst>
                                        </p:cTn>
                                        <p:tgtEl>
                                          <p:spTgt spid="4099"/>
                                        </p:tgtEl>
                                      </p:cBhvr>
                                      <p:to x="100000" y="100000"/>
                                    </p:animScale>
                                    <p:animScale>
                                      <p:cBhvr>
                                        <p:cTn id="15" dur="26">
                                          <p:stCondLst>
                                            <p:cond delay="1312"/>
                                          </p:stCondLst>
                                        </p:cTn>
                                        <p:tgtEl>
                                          <p:spTgt spid="4099"/>
                                        </p:tgtEl>
                                      </p:cBhvr>
                                      <p:to x="100000" y="80000"/>
                                    </p:animScale>
                                    <p:animScale>
                                      <p:cBhvr>
                                        <p:cTn id="16" dur="166" decel="50000">
                                          <p:stCondLst>
                                            <p:cond delay="1338"/>
                                          </p:stCondLst>
                                        </p:cTn>
                                        <p:tgtEl>
                                          <p:spTgt spid="4099"/>
                                        </p:tgtEl>
                                      </p:cBhvr>
                                      <p:to x="100000" y="100000"/>
                                    </p:animScale>
                                    <p:animScale>
                                      <p:cBhvr>
                                        <p:cTn id="17" dur="26">
                                          <p:stCondLst>
                                            <p:cond delay="1642"/>
                                          </p:stCondLst>
                                        </p:cTn>
                                        <p:tgtEl>
                                          <p:spTgt spid="4099"/>
                                        </p:tgtEl>
                                      </p:cBhvr>
                                      <p:to x="100000" y="90000"/>
                                    </p:animScale>
                                    <p:animScale>
                                      <p:cBhvr>
                                        <p:cTn id="18" dur="166" decel="50000">
                                          <p:stCondLst>
                                            <p:cond delay="1668"/>
                                          </p:stCondLst>
                                        </p:cTn>
                                        <p:tgtEl>
                                          <p:spTgt spid="4099"/>
                                        </p:tgtEl>
                                      </p:cBhvr>
                                      <p:to x="100000" y="100000"/>
                                    </p:animScale>
                                    <p:animScale>
                                      <p:cBhvr>
                                        <p:cTn id="19" dur="26">
                                          <p:stCondLst>
                                            <p:cond delay="1808"/>
                                          </p:stCondLst>
                                        </p:cTn>
                                        <p:tgtEl>
                                          <p:spTgt spid="4099"/>
                                        </p:tgtEl>
                                      </p:cBhvr>
                                      <p:to x="100000" y="95000"/>
                                    </p:animScale>
                                    <p:animScale>
                                      <p:cBhvr>
                                        <p:cTn id="20"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410856\AppData\Local\Microsoft\Windows\Temporary Internet Files\Content.IE5\N17590TT\MP90042298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6793" y="370115"/>
            <a:ext cx="8190411" cy="1938992"/>
          </a:xfrm>
          <a:prstGeom prst="rect">
            <a:avLst/>
          </a:prstGeom>
          <a:solidFill>
            <a:schemeClr val="accent6">
              <a:lumMod val="50000"/>
              <a:alpha val="71000"/>
            </a:schemeClr>
          </a:solidFill>
        </p:spPr>
        <p:txBody>
          <a:bodyPr wrap="square" rtlCol="0">
            <a:spAutoFit/>
          </a:bodyPr>
          <a:lstStyle/>
          <a:p>
            <a:r>
              <a:rPr lang="en-US" sz="2400" dirty="0" smtClean="0"/>
              <a:t> </a:t>
            </a:r>
            <a:r>
              <a:rPr lang="en-US" sz="2400" dirty="0">
                <a:solidFill>
                  <a:srgbClr val="FFFF00"/>
                </a:solidFill>
              </a:rPr>
              <a:t>When they arrived the bear was furious his face was bright red. The entire west side was grass!  Nothing else, just grass!  The bear glanced down at the cricket. The cricket ignored the bear and happily hopped into the </a:t>
            </a:r>
            <a:r>
              <a:rPr lang="en-US" sz="2400" dirty="0" smtClean="0">
                <a:solidFill>
                  <a:srgbClr val="FFFF00"/>
                </a:solidFill>
              </a:rPr>
              <a:t>field</a:t>
            </a:r>
            <a:r>
              <a:rPr lang="en-US" sz="2400" dirty="0">
                <a:solidFill>
                  <a:srgbClr val="FFFF00"/>
                </a:solidFill>
              </a:rPr>
              <a:t>.</a:t>
            </a:r>
            <a:endParaRPr lang="en-US" sz="2400" dirty="0" smtClean="0">
              <a:solidFill>
                <a:srgbClr val="FFFF00"/>
              </a:solidFill>
            </a:endParaRPr>
          </a:p>
          <a:p>
            <a:r>
              <a:rPr lang="en-US" sz="2400" dirty="0" smtClean="0"/>
              <a:t>  </a:t>
            </a:r>
            <a:endParaRPr lang="en-US" sz="2400" dirty="0"/>
          </a:p>
        </p:txBody>
      </p:sp>
      <p:pic>
        <p:nvPicPr>
          <p:cNvPr id="3074" name="Picture 2" descr="C:\Users\410856\AppData\Local\Microsoft\Windows\Temporary Internet Files\Content.IE5\BQPUSG4A\MC9003401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200400"/>
            <a:ext cx="2661056" cy="233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3081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410856\AppData\Local\Microsoft\Windows\Temporary Internet Files\Content.IE5\19KWD6C3\MP9004439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 y="0"/>
            <a:ext cx="9163594" cy="69146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 y="2590800"/>
            <a:ext cx="8763000" cy="523220"/>
          </a:xfrm>
          <a:prstGeom prst="rect">
            <a:avLst/>
          </a:prstGeom>
          <a:solidFill>
            <a:schemeClr val="bg2">
              <a:lumMod val="25000"/>
              <a:alpha val="72000"/>
            </a:schemeClr>
          </a:solidFill>
        </p:spPr>
        <p:txBody>
          <a:bodyPr wrap="square" rtlCol="0">
            <a:spAutoFit/>
          </a:bodyPr>
          <a:lstStyle/>
          <a:p>
            <a:pPr algn="ctr"/>
            <a:r>
              <a:rPr lang="en-US" sz="2800" dirty="0" smtClean="0">
                <a:solidFill>
                  <a:srgbClr val="FFFF00"/>
                </a:solidFill>
              </a:rPr>
              <a:t>What has value to one is worthless to another.</a:t>
            </a:r>
            <a:endParaRPr lang="en-US" sz="2800" dirty="0">
              <a:solidFill>
                <a:srgbClr val="FFFF00"/>
              </a:solidFill>
            </a:endParaRPr>
          </a:p>
        </p:txBody>
      </p:sp>
    </p:spTree>
    <p:extLst>
      <p:ext uri="{BB962C8B-B14F-4D97-AF65-F5344CB8AC3E}">
        <p14:creationId xmlns:p14="http://schemas.microsoft.com/office/powerpoint/2010/main" val="66941634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160</Words>
  <Application>Microsoft Office PowerPoint</Application>
  <PresentationFormat>On-screen Show (4:3)</PresentationFormat>
  <Paragraphs>12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The Bear and The Cricket</vt:lpstr>
      <vt:lpstr>PowerPoint Presentation</vt:lpstr>
      <vt:lpstr>PowerPoint Presentation</vt:lpstr>
      <vt:lpstr>PowerPoint Presentation</vt:lpstr>
      <vt:lpstr>PowerPoint Presentation</vt:lpstr>
    </vt:vector>
  </TitlesOfParts>
  <Company>MCPS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Bear and The Cricket</dc:title>
  <dc:creator>Windows User</dc:creator>
  <cp:lastModifiedBy>Windows User</cp:lastModifiedBy>
  <cp:revision>24</cp:revision>
  <dcterms:created xsi:type="dcterms:W3CDTF">2012-10-16T14:37:35Z</dcterms:created>
  <dcterms:modified xsi:type="dcterms:W3CDTF">2012-10-22T15:07:00Z</dcterms:modified>
</cp:coreProperties>
</file>