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mid" ContentType="audio/unknown"/>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40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23BBCF-20E9-42B2-BE56-FC1CB6CA46B0}" type="datetimeFigureOut">
              <a:rPr lang="en-US" smtClean="0"/>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425A5C-1E68-4B11-9849-6A57EB60CE08}" type="slidenum">
              <a:rPr lang="en-US" smtClean="0"/>
              <a:t>‹#›</a:t>
            </a:fld>
            <a:endParaRPr lang="en-US"/>
          </a:p>
        </p:txBody>
      </p:sp>
    </p:spTree>
    <p:extLst>
      <p:ext uri="{BB962C8B-B14F-4D97-AF65-F5344CB8AC3E}">
        <p14:creationId xmlns:p14="http://schemas.microsoft.com/office/powerpoint/2010/main" val="2740954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3BBCF-20E9-42B2-BE56-FC1CB6CA46B0}" type="datetimeFigureOut">
              <a:rPr lang="en-US" smtClean="0"/>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425A5C-1E68-4B11-9849-6A57EB60CE08}" type="slidenum">
              <a:rPr lang="en-US" smtClean="0"/>
              <a:t>‹#›</a:t>
            </a:fld>
            <a:endParaRPr lang="en-US"/>
          </a:p>
        </p:txBody>
      </p:sp>
    </p:spTree>
    <p:extLst>
      <p:ext uri="{BB962C8B-B14F-4D97-AF65-F5344CB8AC3E}">
        <p14:creationId xmlns:p14="http://schemas.microsoft.com/office/powerpoint/2010/main" val="258939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3BBCF-20E9-42B2-BE56-FC1CB6CA46B0}" type="datetimeFigureOut">
              <a:rPr lang="en-US" smtClean="0"/>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425A5C-1E68-4B11-9849-6A57EB60CE08}" type="slidenum">
              <a:rPr lang="en-US" smtClean="0"/>
              <a:t>‹#›</a:t>
            </a:fld>
            <a:endParaRPr lang="en-US"/>
          </a:p>
        </p:txBody>
      </p:sp>
    </p:spTree>
    <p:extLst>
      <p:ext uri="{BB962C8B-B14F-4D97-AF65-F5344CB8AC3E}">
        <p14:creationId xmlns:p14="http://schemas.microsoft.com/office/powerpoint/2010/main" val="282898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3BBCF-20E9-42B2-BE56-FC1CB6CA46B0}" type="datetimeFigureOut">
              <a:rPr lang="en-US" smtClean="0"/>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425A5C-1E68-4B11-9849-6A57EB60CE08}" type="slidenum">
              <a:rPr lang="en-US" smtClean="0"/>
              <a:t>‹#›</a:t>
            </a:fld>
            <a:endParaRPr lang="en-US"/>
          </a:p>
        </p:txBody>
      </p:sp>
    </p:spTree>
    <p:extLst>
      <p:ext uri="{BB962C8B-B14F-4D97-AF65-F5344CB8AC3E}">
        <p14:creationId xmlns:p14="http://schemas.microsoft.com/office/powerpoint/2010/main" val="886941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23BBCF-20E9-42B2-BE56-FC1CB6CA46B0}" type="datetimeFigureOut">
              <a:rPr lang="en-US" smtClean="0"/>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425A5C-1E68-4B11-9849-6A57EB60CE08}" type="slidenum">
              <a:rPr lang="en-US" smtClean="0"/>
              <a:t>‹#›</a:t>
            </a:fld>
            <a:endParaRPr lang="en-US"/>
          </a:p>
        </p:txBody>
      </p:sp>
    </p:spTree>
    <p:extLst>
      <p:ext uri="{BB962C8B-B14F-4D97-AF65-F5344CB8AC3E}">
        <p14:creationId xmlns:p14="http://schemas.microsoft.com/office/powerpoint/2010/main" val="75088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23BBCF-20E9-42B2-BE56-FC1CB6CA46B0}" type="datetimeFigureOut">
              <a:rPr lang="en-US" smtClean="0"/>
              <a:t>10/22/2012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425A5C-1E68-4B11-9849-6A57EB60CE08}" type="slidenum">
              <a:rPr lang="en-US" smtClean="0"/>
              <a:t>‹#›</a:t>
            </a:fld>
            <a:endParaRPr lang="en-US"/>
          </a:p>
        </p:txBody>
      </p:sp>
    </p:spTree>
    <p:extLst>
      <p:ext uri="{BB962C8B-B14F-4D97-AF65-F5344CB8AC3E}">
        <p14:creationId xmlns:p14="http://schemas.microsoft.com/office/powerpoint/2010/main" val="3145641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23BBCF-20E9-42B2-BE56-FC1CB6CA46B0}" type="datetimeFigureOut">
              <a:rPr lang="en-US" smtClean="0"/>
              <a:t>10/22/2012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425A5C-1E68-4B11-9849-6A57EB60CE08}" type="slidenum">
              <a:rPr lang="en-US" smtClean="0"/>
              <a:t>‹#›</a:t>
            </a:fld>
            <a:endParaRPr lang="en-US"/>
          </a:p>
        </p:txBody>
      </p:sp>
    </p:spTree>
    <p:extLst>
      <p:ext uri="{BB962C8B-B14F-4D97-AF65-F5344CB8AC3E}">
        <p14:creationId xmlns:p14="http://schemas.microsoft.com/office/powerpoint/2010/main" val="177008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23BBCF-20E9-42B2-BE56-FC1CB6CA46B0}" type="datetimeFigureOut">
              <a:rPr lang="en-US" smtClean="0"/>
              <a:t>10/22/2012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425A5C-1E68-4B11-9849-6A57EB60CE08}" type="slidenum">
              <a:rPr lang="en-US" smtClean="0"/>
              <a:t>‹#›</a:t>
            </a:fld>
            <a:endParaRPr lang="en-US"/>
          </a:p>
        </p:txBody>
      </p:sp>
    </p:spTree>
    <p:extLst>
      <p:ext uri="{BB962C8B-B14F-4D97-AF65-F5344CB8AC3E}">
        <p14:creationId xmlns:p14="http://schemas.microsoft.com/office/powerpoint/2010/main" val="942775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23BBCF-20E9-42B2-BE56-FC1CB6CA46B0}" type="datetimeFigureOut">
              <a:rPr lang="en-US" smtClean="0"/>
              <a:t>10/22/2012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425A5C-1E68-4B11-9849-6A57EB60CE08}" type="slidenum">
              <a:rPr lang="en-US" smtClean="0"/>
              <a:t>‹#›</a:t>
            </a:fld>
            <a:endParaRPr lang="en-US"/>
          </a:p>
        </p:txBody>
      </p:sp>
    </p:spTree>
    <p:extLst>
      <p:ext uri="{BB962C8B-B14F-4D97-AF65-F5344CB8AC3E}">
        <p14:creationId xmlns:p14="http://schemas.microsoft.com/office/powerpoint/2010/main" val="428225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3BBCF-20E9-42B2-BE56-FC1CB6CA46B0}" type="datetimeFigureOut">
              <a:rPr lang="en-US" smtClean="0"/>
              <a:t>10/22/2012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425A5C-1E68-4B11-9849-6A57EB60CE08}" type="slidenum">
              <a:rPr lang="en-US" smtClean="0"/>
              <a:t>‹#›</a:t>
            </a:fld>
            <a:endParaRPr lang="en-US"/>
          </a:p>
        </p:txBody>
      </p:sp>
    </p:spTree>
    <p:extLst>
      <p:ext uri="{BB962C8B-B14F-4D97-AF65-F5344CB8AC3E}">
        <p14:creationId xmlns:p14="http://schemas.microsoft.com/office/powerpoint/2010/main" val="2547462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3BBCF-20E9-42B2-BE56-FC1CB6CA46B0}" type="datetimeFigureOut">
              <a:rPr lang="en-US" smtClean="0"/>
              <a:t>10/22/2012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425A5C-1E68-4B11-9849-6A57EB60CE08}" type="slidenum">
              <a:rPr lang="en-US" smtClean="0"/>
              <a:t>‹#›</a:t>
            </a:fld>
            <a:endParaRPr lang="en-US"/>
          </a:p>
        </p:txBody>
      </p:sp>
    </p:spTree>
    <p:extLst>
      <p:ext uri="{BB962C8B-B14F-4D97-AF65-F5344CB8AC3E}">
        <p14:creationId xmlns:p14="http://schemas.microsoft.com/office/powerpoint/2010/main" val="284040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23BBCF-20E9-42B2-BE56-FC1CB6CA46B0}" type="datetimeFigureOut">
              <a:rPr lang="en-US" smtClean="0"/>
              <a:t>10/22/2012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425A5C-1E68-4B11-9849-6A57EB60CE08}" type="slidenum">
              <a:rPr lang="en-US" smtClean="0"/>
              <a:t>‹#›</a:t>
            </a:fld>
            <a:endParaRPr lang="en-US"/>
          </a:p>
        </p:txBody>
      </p:sp>
    </p:spTree>
    <p:extLst>
      <p:ext uri="{BB962C8B-B14F-4D97-AF65-F5344CB8AC3E}">
        <p14:creationId xmlns:p14="http://schemas.microsoft.com/office/powerpoint/2010/main" val="24678775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slideLayout" Target="../slideLayouts/slideLayout1.xml"/><Relationship Id="rId7" Type="http://schemas.openxmlformats.org/officeDocument/2006/relationships/image" Target="../media/image4.gif"/><Relationship Id="rId2" Type="http://schemas.openxmlformats.org/officeDocument/2006/relationships/audio" Target="../media/media1.mid"/><Relationship Id="rId1" Type="http://schemas.microsoft.com/office/2007/relationships/media" Target="../media/media1.mid"/><Relationship Id="rId6" Type="http://schemas.openxmlformats.org/officeDocument/2006/relationships/image" Target="../media/image3.gif"/><Relationship Id="rId5" Type="http://schemas.openxmlformats.org/officeDocument/2006/relationships/image" Target="../media/image2.jpe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wmf"/><Relationship Id="rId4" Type="http://schemas.openxmlformats.org/officeDocument/2006/relationships/image" Target="../media/image7.wmf"/></Relationships>
</file>

<file path=ppt/slides/_rels/slide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7.wmf"/></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wmf"/></Relationships>
</file>

<file path=ppt/slides/_rels/slide5.xml.rels><?xml version="1.0" encoding="UTF-8" standalone="yes"?>
<Relationships xmlns="http://schemas.openxmlformats.org/package/2006/relationships"><Relationship Id="rId8" Type="http://schemas.openxmlformats.org/officeDocument/2006/relationships/image" Target="../media/image11.gif"/><Relationship Id="rId13" Type="http://schemas.openxmlformats.org/officeDocument/2006/relationships/image" Target="../media/image16.gif"/><Relationship Id="rId3" Type="http://schemas.microsoft.com/office/2007/relationships/media" Target="../media/media2.wav"/><Relationship Id="rId7" Type="http://schemas.openxmlformats.org/officeDocument/2006/relationships/image" Target="../media/image2.jpeg"/><Relationship Id="rId12" Type="http://schemas.openxmlformats.org/officeDocument/2006/relationships/image" Target="../media/image15.gif"/><Relationship Id="rId2" Type="http://schemas.openxmlformats.org/officeDocument/2006/relationships/audio" Target="../media/media1.mid"/><Relationship Id="rId1" Type="http://schemas.microsoft.com/office/2007/relationships/media" Target="../media/media1.mid"/><Relationship Id="rId6" Type="http://schemas.openxmlformats.org/officeDocument/2006/relationships/image" Target="../media/image10.png"/><Relationship Id="rId11" Type="http://schemas.openxmlformats.org/officeDocument/2006/relationships/image" Target="../media/image14.gif"/><Relationship Id="rId5" Type="http://schemas.openxmlformats.org/officeDocument/2006/relationships/slideLayout" Target="../slideLayouts/slideLayout7.xml"/><Relationship Id="rId10" Type="http://schemas.openxmlformats.org/officeDocument/2006/relationships/image" Target="../media/image13.gif"/><Relationship Id="rId4" Type="http://schemas.openxmlformats.org/officeDocument/2006/relationships/audio" Target="../media/media2.wav"/><Relationship Id="rId9" Type="http://schemas.openxmlformats.org/officeDocument/2006/relationships/image" Target="../media/image1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MS900065430[1].mi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7734631" y="304800"/>
            <a:ext cx="609600" cy="609600"/>
          </a:xfrm>
          <a:prstGeom prst="rect">
            <a:avLst/>
          </a:prstGeom>
        </p:spPr>
      </p:pic>
      <p:pic>
        <p:nvPicPr>
          <p:cNvPr id="1027" name="Picture 3" descr="C:\Users\414967\AppData\Local\Microsoft\Windows\Temporary Internet Files\Content.IE5\N17590TT\MP900438965[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2657" y="1447800"/>
            <a:ext cx="9176658" cy="1754326"/>
          </a:xfrm>
          <a:prstGeom prst="rect">
            <a:avLst/>
          </a:prstGeom>
          <a:noFill/>
        </p:spPr>
        <p:txBody>
          <a:bodyPr wrap="square" lIns="91440" tIns="45720" rIns="91440" bIns="45720">
            <a:prstTxWarp prst="textCascadeDown">
              <a:avLst/>
            </a:prstTxWarp>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dirty="0" smtClean="0">
                <a:ln w="0"/>
                <a:solidFill>
                  <a:schemeClr val="accent2"/>
                </a:solidFill>
                <a:effectLst>
                  <a:outerShdw blurRad="50800" dist="38100" dir="13500000" algn="br" rotWithShape="0">
                    <a:prstClr val="black">
                      <a:alpha val="40000"/>
                    </a:prstClr>
                  </a:outerShdw>
                  <a:reflection blurRad="12700" stA="50000" endPos="50000" dist="5000" dir="5400000" sy="-100000" rotWithShape="0"/>
                </a:effectLst>
                <a:latin typeface="MS PGothic" pitchFamily="34" charset="-128"/>
                <a:ea typeface="MS PGothic" pitchFamily="34" charset="-128"/>
              </a:rPr>
              <a:t>The minnow and the octopus</a:t>
            </a:r>
            <a:endParaRPr lang="en-US" sz="5400" b="1" cap="all" spc="0" dirty="0">
              <a:ln w="0"/>
              <a:solidFill>
                <a:schemeClr val="accent2"/>
              </a:solidFill>
              <a:effectLst>
                <a:outerShdw blurRad="50800" dist="38100" dir="13500000" algn="br" rotWithShape="0">
                  <a:prstClr val="black">
                    <a:alpha val="40000"/>
                  </a:prstClr>
                </a:outerShdw>
                <a:reflection blurRad="12700" stA="50000" endPos="50000" dist="5000" dir="5400000" sy="-100000" rotWithShape="0"/>
              </a:effectLst>
              <a:latin typeface="MS PGothic" pitchFamily="34" charset="-128"/>
              <a:ea typeface="MS PGothic" pitchFamily="34" charset="-128"/>
            </a:endParaRPr>
          </a:p>
        </p:txBody>
      </p:sp>
      <p:sp>
        <p:nvSpPr>
          <p:cNvPr id="6" name="Rectangle 5"/>
          <p:cNvSpPr/>
          <p:nvPr/>
        </p:nvSpPr>
        <p:spPr>
          <a:xfrm>
            <a:off x="2424777" y="4191000"/>
            <a:ext cx="4294445" cy="923330"/>
          </a:xfrm>
          <a:prstGeom prst="rect">
            <a:avLst/>
          </a:prstGeom>
          <a:noFill/>
        </p:spPr>
        <p:txBody>
          <a:bodyPr wrap="none" lIns="91440" tIns="45720" rIns="91440" bIns="45720">
            <a:prstTxWarp prst="textCascadeUp">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By </a:t>
            </a:r>
            <a:r>
              <a:rPr lang="en-US" sz="5400" b="1" cap="none" spc="0" dirty="0" smtClean="0">
                <a:ln>
                  <a:prstDash val="solid"/>
                </a:ln>
                <a:solidFill>
                  <a:srgbClr val="00B0F0"/>
                </a:solidFill>
                <a:effectLst>
                  <a:outerShdw blurRad="88000" dist="50800" dir="5040000" algn="tl">
                    <a:schemeClr val="accent4">
                      <a:tint val="80000"/>
                      <a:satMod val="250000"/>
                      <a:alpha val="45000"/>
                    </a:schemeClr>
                  </a:outerShdw>
                </a:effectLst>
              </a:rPr>
              <a:t>Anju</a:t>
            </a: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en-US" sz="5400" b="1" cap="none" spc="0"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rPr>
              <a:t>Zhang</a:t>
            </a:r>
            <a:endParaRPr lang="en-US" sz="5400" b="1" cap="none" spc="0" dirty="0">
              <a:ln>
                <a:prstDash val="solid"/>
              </a:ln>
              <a:solidFill>
                <a:schemeClr val="accent6">
                  <a:lumMod val="50000"/>
                </a:schemeClr>
              </a:solidFill>
              <a:effectLst>
                <a:outerShdw blurRad="88000" dist="50800" dir="5040000" algn="tl">
                  <a:schemeClr val="accent4">
                    <a:tint val="80000"/>
                    <a:satMod val="250000"/>
                    <a:alpha val="45000"/>
                  </a:schemeClr>
                </a:outerShdw>
              </a:effectLst>
            </a:endParaRPr>
          </a:p>
        </p:txBody>
      </p:sp>
      <p:pic>
        <p:nvPicPr>
          <p:cNvPr id="4098" name="Picture 2" descr="C:\Users\414967\AppData\Local\Microsoft\Windows\Temporary Internet Files\Content.IE5\19KWD6C3\MM900336585[1].gif"/>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426720" y="5460717"/>
            <a:ext cx="170688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414967\AppData\Local\Microsoft\Windows\Temporary Internet Files\Content.IE5\LBC3GNFL\MM900046481[1].gif"/>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7086600" y="5079717"/>
            <a:ext cx="2515263" cy="19812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3" descr="C:\Users\414967\AppData\Local\Microsoft\Windows\Temporary Internet Files\Content.IE5\19KWD6C3\MM900296994[1].gif"/>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4038600" y="5418620"/>
            <a:ext cx="1242058" cy="1303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5419399"/>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up)">
                                      <p:cBhvr>
                                        <p:cTn id="7" dur="2750"/>
                                        <p:tgtEl>
                                          <p:spTgt spid="4098"/>
                                        </p:tgtEl>
                                      </p:cBhvr>
                                    </p:animEffect>
                                  </p:childTnLst>
                                </p:cTn>
                              </p:par>
                              <p:par>
                                <p:cTn id="8" presetID="16" presetClass="entr" presetSubtype="21"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barn(inVertical)">
                                      <p:cBhvr>
                                        <p:cTn id="10" dur="1250"/>
                                        <p:tgtEl>
                                          <p:spTgt spid="1026"/>
                                        </p:tgtEl>
                                      </p:cBhvr>
                                    </p:animEffect>
                                  </p:childTnLst>
                                </p:cTn>
                              </p:par>
                              <p:par>
                                <p:cTn id="11" presetID="3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1750" fill="hold"/>
                                        <p:tgtEl>
                                          <p:spTgt spid="2"/>
                                        </p:tgtEl>
                                        <p:attrNameLst>
                                          <p:attrName>ppt_w</p:attrName>
                                        </p:attrNameLst>
                                      </p:cBhvr>
                                      <p:tavLst>
                                        <p:tav tm="0">
                                          <p:val>
                                            <p:fltVal val="0"/>
                                          </p:val>
                                        </p:tav>
                                        <p:tav tm="100000">
                                          <p:val>
                                            <p:strVal val="#ppt_w"/>
                                          </p:val>
                                        </p:tav>
                                      </p:tavLst>
                                    </p:anim>
                                    <p:anim calcmode="lin" valueType="num">
                                      <p:cBhvr>
                                        <p:cTn id="14" dur="1750" fill="hold"/>
                                        <p:tgtEl>
                                          <p:spTgt spid="2"/>
                                        </p:tgtEl>
                                        <p:attrNameLst>
                                          <p:attrName>ppt_h</p:attrName>
                                        </p:attrNameLst>
                                      </p:cBhvr>
                                      <p:tavLst>
                                        <p:tav tm="0">
                                          <p:val>
                                            <p:fltVal val="0"/>
                                          </p:val>
                                        </p:tav>
                                        <p:tav tm="100000">
                                          <p:val>
                                            <p:strVal val="#ppt_h"/>
                                          </p:val>
                                        </p:tav>
                                      </p:tavLst>
                                    </p:anim>
                                    <p:anim calcmode="lin" valueType="num">
                                      <p:cBhvr>
                                        <p:cTn id="15" dur="1750" fill="hold"/>
                                        <p:tgtEl>
                                          <p:spTgt spid="2"/>
                                        </p:tgtEl>
                                        <p:attrNameLst>
                                          <p:attrName>style.rotation</p:attrName>
                                        </p:attrNameLst>
                                      </p:cBhvr>
                                      <p:tavLst>
                                        <p:tav tm="0">
                                          <p:val>
                                            <p:fltVal val="90"/>
                                          </p:val>
                                        </p:tav>
                                        <p:tav tm="100000">
                                          <p:val>
                                            <p:fltVal val="0"/>
                                          </p:val>
                                        </p:tav>
                                      </p:tavLst>
                                    </p:anim>
                                    <p:animEffect transition="in" filter="fade">
                                      <p:cBhvr>
                                        <p:cTn id="16" dur="1750"/>
                                        <p:tgtEl>
                                          <p:spTgt spid="2"/>
                                        </p:tgtEl>
                                      </p:cBhvr>
                                    </p:animEffect>
                                  </p:childTnLst>
                                </p:cTn>
                              </p:par>
                            </p:childTnLst>
                          </p:cTn>
                        </p:par>
                        <p:par>
                          <p:cTn id="17" fill="hold">
                            <p:stCondLst>
                              <p:cond delay="2750"/>
                            </p:stCondLst>
                            <p:childTnLst>
                              <p:par>
                                <p:cTn id="18" presetID="1" presetClass="mediacall" presetSubtype="0" fill="hold" nodeType="afterEffect">
                                  <p:stCondLst>
                                    <p:cond delay="0"/>
                                  </p:stCondLst>
                                  <p:childTnLst>
                                    <p:cmd type="call" cmd="playFrom(0.0)">
                                      <p:cBhvr>
                                        <p:cTn id="19" dur="46000"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20" fill="hold" display="0">
                  <p:stCondLst>
                    <p:cond delay="indefinite"/>
                  </p:stCondLst>
                  <p:endCondLst>
                    <p:cond evt="onStopAudio" delay="0">
                      <p:tgtEl>
                        <p:sldTgt/>
                      </p:tgtEl>
                    </p:cond>
                  </p:endCondLst>
                </p:cTn>
                <p:tgtEl>
                  <p:spTgt spid="8"/>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414967\AppData\Local\Microsoft\Windows\Temporary Internet Files\Content.IE5\LBC3GNFL\MP90043896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023257" y="533400"/>
            <a:ext cx="7086600" cy="1970314"/>
          </a:xfrm>
          <a:prstGeom prst="rect">
            <a:avLst/>
          </a:prstGeom>
          <a:solidFill>
            <a:schemeClr val="bg1">
              <a:alpha val="51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79839" y="564722"/>
            <a:ext cx="7086600" cy="1938992"/>
          </a:xfrm>
          <a:prstGeom prst="rect">
            <a:avLst/>
          </a:prstGeom>
          <a:solidFill>
            <a:schemeClr val="bg1">
              <a:alpha val="8000"/>
            </a:schemeClr>
          </a:solidFill>
        </p:spPr>
        <p:txBody>
          <a:bodyPr wrap="square" rtlCol="0">
            <a:spAutoFit/>
          </a:bodyPr>
          <a:lstStyle/>
          <a:p>
            <a:r>
              <a:rPr lang="en-US" sz="2000" dirty="0" smtClean="0"/>
              <a:t>	</a:t>
            </a:r>
            <a:r>
              <a:rPr lang="en-US" sz="2000" dirty="0"/>
              <a:t>One hot su</a:t>
            </a:r>
            <a:r>
              <a:rPr lang="en-US" sz="2000" dirty="0" smtClean="0"/>
              <a:t>mmer day, a minnow joined a couple of trout that were wanted for stealing algae. Together, they went to the beautiful underwater park. While they were looking at the flowers, the police octopus snuck up behind them. As soon as the trout saw the octopus, they fled, leaving the minnow to face the octopus all alone.</a:t>
            </a:r>
            <a:endParaRPr lang="en-US" sz="2000" dirty="0"/>
          </a:p>
        </p:txBody>
      </p:sp>
      <p:pic>
        <p:nvPicPr>
          <p:cNvPr id="1027" name="Picture 3" descr="C:\Users\414967\AppData\Local\Microsoft\Windows\Temporary Internet Files\Content.IE5\N17590TT\MC90023359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3080657"/>
            <a:ext cx="1976673" cy="99286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414967\AppData\Local\Microsoft\Windows\Temporary Internet Files\Content.IE5\N17590TT\MC90023359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4600" y="5334000"/>
            <a:ext cx="1976673" cy="992863"/>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414967\AppData\Local\Microsoft\Windows\Temporary Internet Files\Content.IE5\N17590TT\MC90023359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4191000"/>
            <a:ext cx="1976673" cy="99286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414967\AppData\Local\Microsoft\Windows\Temporary Internet Files\Content.IE5\BQPUSG4A\MC90041752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19600" y="3887244"/>
            <a:ext cx="1790395" cy="1296619"/>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414967\AppData\Local\Microsoft\Windows\Temporary Internet Files\Content.IE5\N17590TT\MC900135087[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5834" y="2866175"/>
            <a:ext cx="4671588" cy="3642511"/>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414967\AppData\Local\Microsoft\Windows\Temporary Internet Files\Content.IE5\N17590TT\MC900434852[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08639" y="2719838"/>
            <a:ext cx="17145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421327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1031"/>
                                        </p:tgtEl>
                                        <p:attrNameLst>
                                          <p:attrName>style.visibility</p:attrName>
                                        </p:attrNameLst>
                                      </p:cBhvr>
                                      <p:to>
                                        <p:strVal val="visible"/>
                                      </p:to>
                                    </p:set>
                                    <p:anim calcmode="lin" valueType="num">
                                      <p:cBhvr additive="base">
                                        <p:cTn id="7" dur="500" fill="hold"/>
                                        <p:tgtEl>
                                          <p:spTgt spid="1031"/>
                                        </p:tgtEl>
                                        <p:attrNameLst>
                                          <p:attrName>ppt_x</p:attrName>
                                        </p:attrNameLst>
                                      </p:cBhvr>
                                      <p:tavLst>
                                        <p:tav tm="0">
                                          <p:val>
                                            <p:strVal val="0-#ppt_w/2"/>
                                          </p:val>
                                        </p:tav>
                                        <p:tav tm="100000">
                                          <p:val>
                                            <p:strVal val="#ppt_x"/>
                                          </p:val>
                                        </p:tav>
                                      </p:tavLst>
                                    </p:anim>
                                    <p:anim calcmode="lin" valueType="num">
                                      <p:cBhvr additive="base">
                                        <p:cTn id="8" dur="500" fill="hold"/>
                                        <p:tgtEl>
                                          <p:spTgt spid="1031"/>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3074"/>
                                        </p:tgtEl>
                                        <p:attrNameLst>
                                          <p:attrName>style.visibility</p:attrName>
                                        </p:attrNameLst>
                                      </p:cBhvr>
                                      <p:to>
                                        <p:strVal val="visible"/>
                                      </p:to>
                                    </p:set>
                                    <p:anim calcmode="lin" valueType="num">
                                      <p:cBhvr additive="base">
                                        <p:cTn id="11" dur="500" fill="hold"/>
                                        <p:tgtEl>
                                          <p:spTgt spid="3074"/>
                                        </p:tgtEl>
                                        <p:attrNameLst>
                                          <p:attrName>ppt_x</p:attrName>
                                        </p:attrNameLst>
                                      </p:cBhvr>
                                      <p:tavLst>
                                        <p:tav tm="0">
                                          <p:val>
                                            <p:strVal val="0-#ppt_w/2"/>
                                          </p:val>
                                        </p:tav>
                                        <p:tav tm="100000">
                                          <p:val>
                                            <p:strVal val="#ppt_x"/>
                                          </p:val>
                                        </p:tav>
                                      </p:tavLst>
                                    </p:anim>
                                    <p:anim calcmode="lin" valueType="num">
                                      <p:cBhvr additive="base">
                                        <p:cTn id="12" dur="500" fill="hold"/>
                                        <p:tgtEl>
                                          <p:spTgt spid="3074"/>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xit" presetSubtype="8" fill="hold" nodeType="afterEffect">
                                  <p:stCondLst>
                                    <p:cond delay="0"/>
                                  </p:stCondLst>
                                  <p:childTnLst>
                                    <p:anim calcmode="lin" valueType="num">
                                      <p:cBhvr additive="base">
                                        <p:cTn id="15" dur="2000"/>
                                        <p:tgtEl>
                                          <p:spTgt spid="1027"/>
                                        </p:tgtEl>
                                        <p:attrNameLst>
                                          <p:attrName>ppt_x</p:attrName>
                                        </p:attrNameLst>
                                      </p:cBhvr>
                                      <p:tavLst>
                                        <p:tav tm="0">
                                          <p:val>
                                            <p:strVal val="ppt_x"/>
                                          </p:val>
                                        </p:tav>
                                        <p:tav tm="100000">
                                          <p:val>
                                            <p:strVal val="0-ppt_w/2"/>
                                          </p:val>
                                        </p:tav>
                                      </p:tavLst>
                                    </p:anim>
                                    <p:anim calcmode="lin" valueType="num">
                                      <p:cBhvr additive="base">
                                        <p:cTn id="16" dur="2000"/>
                                        <p:tgtEl>
                                          <p:spTgt spid="1027"/>
                                        </p:tgtEl>
                                        <p:attrNameLst>
                                          <p:attrName>ppt_y</p:attrName>
                                        </p:attrNameLst>
                                      </p:cBhvr>
                                      <p:tavLst>
                                        <p:tav tm="0">
                                          <p:val>
                                            <p:strVal val="ppt_y"/>
                                          </p:val>
                                        </p:tav>
                                        <p:tav tm="100000">
                                          <p:val>
                                            <p:strVal val="ppt_y"/>
                                          </p:val>
                                        </p:tav>
                                      </p:tavLst>
                                    </p:anim>
                                    <p:set>
                                      <p:cBhvr>
                                        <p:cTn id="17" dur="1" fill="hold">
                                          <p:stCondLst>
                                            <p:cond delay="1999"/>
                                          </p:stCondLst>
                                        </p:cTn>
                                        <p:tgtEl>
                                          <p:spTgt spid="1027"/>
                                        </p:tgtEl>
                                        <p:attrNameLst>
                                          <p:attrName>style.visibility</p:attrName>
                                        </p:attrNameLst>
                                      </p:cBhvr>
                                      <p:to>
                                        <p:strVal val="hidden"/>
                                      </p:to>
                                    </p:set>
                                  </p:childTnLst>
                                </p:cTn>
                              </p:par>
                              <p:par>
                                <p:cTn id="18" presetID="2" presetClass="exit" presetSubtype="8" fill="hold" nodeType="withEffect">
                                  <p:stCondLst>
                                    <p:cond delay="0"/>
                                  </p:stCondLst>
                                  <p:childTnLst>
                                    <p:anim calcmode="lin" valueType="num">
                                      <p:cBhvr additive="base">
                                        <p:cTn id="19" dur="2000"/>
                                        <p:tgtEl>
                                          <p:spTgt spid="1029"/>
                                        </p:tgtEl>
                                        <p:attrNameLst>
                                          <p:attrName>ppt_x</p:attrName>
                                        </p:attrNameLst>
                                      </p:cBhvr>
                                      <p:tavLst>
                                        <p:tav tm="0">
                                          <p:val>
                                            <p:strVal val="ppt_x"/>
                                          </p:val>
                                        </p:tav>
                                        <p:tav tm="100000">
                                          <p:val>
                                            <p:strVal val="0-ppt_w/2"/>
                                          </p:val>
                                        </p:tav>
                                      </p:tavLst>
                                    </p:anim>
                                    <p:anim calcmode="lin" valueType="num">
                                      <p:cBhvr additive="base">
                                        <p:cTn id="20" dur="2000"/>
                                        <p:tgtEl>
                                          <p:spTgt spid="1029"/>
                                        </p:tgtEl>
                                        <p:attrNameLst>
                                          <p:attrName>ppt_y</p:attrName>
                                        </p:attrNameLst>
                                      </p:cBhvr>
                                      <p:tavLst>
                                        <p:tav tm="0">
                                          <p:val>
                                            <p:strVal val="ppt_y"/>
                                          </p:val>
                                        </p:tav>
                                        <p:tav tm="100000">
                                          <p:val>
                                            <p:strVal val="ppt_y"/>
                                          </p:val>
                                        </p:tav>
                                      </p:tavLst>
                                    </p:anim>
                                    <p:set>
                                      <p:cBhvr>
                                        <p:cTn id="21" dur="1" fill="hold">
                                          <p:stCondLst>
                                            <p:cond delay="1999"/>
                                          </p:stCondLst>
                                        </p:cTn>
                                        <p:tgtEl>
                                          <p:spTgt spid="1029"/>
                                        </p:tgtEl>
                                        <p:attrNameLst>
                                          <p:attrName>style.visibility</p:attrName>
                                        </p:attrNameLst>
                                      </p:cBhvr>
                                      <p:to>
                                        <p:strVal val="hidden"/>
                                      </p:to>
                                    </p:set>
                                  </p:childTnLst>
                                </p:cTn>
                              </p:par>
                              <p:par>
                                <p:cTn id="22" presetID="2" presetClass="exit" presetSubtype="8" fill="hold" nodeType="withEffect">
                                  <p:stCondLst>
                                    <p:cond delay="0"/>
                                  </p:stCondLst>
                                  <p:childTnLst>
                                    <p:anim calcmode="lin" valueType="num">
                                      <p:cBhvr additive="base">
                                        <p:cTn id="23" dur="2000"/>
                                        <p:tgtEl>
                                          <p:spTgt spid="1028"/>
                                        </p:tgtEl>
                                        <p:attrNameLst>
                                          <p:attrName>ppt_x</p:attrName>
                                        </p:attrNameLst>
                                      </p:cBhvr>
                                      <p:tavLst>
                                        <p:tav tm="0">
                                          <p:val>
                                            <p:strVal val="ppt_x"/>
                                          </p:val>
                                        </p:tav>
                                        <p:tav tm="100000">
                                          <p:val>
                                            <p:strVal val="0-ppt_w/2"/>
                                          </p:val>
                                        </p:tav>
                                      </p:tavLst>
                                    </p:anim>
                                    <p:anim calcmode="lin" valueType="num">
                                      <p:cBhvr additive="base">
                                        <p:cTn id="24" dur="2000"/>
                                        <p:tgtEl>
                                          <p:spTgt spid="1028"/>
                                        </p:tgtEl>
                                        <p:attrNameLst>
                                          <p:attrName>ppt_y</p:attrName>
                                        </p:attrNameLst>
                                      </p:cBhvr>
                                      <p:tavLst>
                                        <p:tav tm="0">
                                          <p:val>
                                            <p:strVal val="ppt_y"/>
                                          </p:val>
                                        </p:tav>
                                        <p:tav tm="100000">
                                          <p:val>
                                            <p:strVal val="ppt_y"/>
                                          </p:val>
                                        </p:tav>
                                      </p:tavLst>
                                    </p:anim>
                                    <p:set>
                                      <p:cBhvr>
                                        <p:cTn id="25" dur="1" fill="hold">
                                          <p:stCondLst>
                                            <p:cond delay="1999"/>
                                          </p:stCondLst>
                                        </p:cTn>
                                        <p:tgtEl>
                                          <p:spTgt spid="10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414967\AppData\Local\Microsoft\Windows\Temporary Internet Files\Content.IE5\LBC3GNFL\MP90043896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723901" y="685800"/>
            <a:ext cx="7696200" cy="2057400"/>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85800" y="685800"/>
            <a:ext cx="7696200" cy="1938992"/>
          </a:xfrm>
          <a:prstGeom prst="rect">
            <a:avLst/>
          </a:prstGeom>
          <a:noFill/>
        </p:spPr>
        <p:txBody>
          <a:bodyPr wrap="square" rtlCol="0">
            <a:spAutoFit/>
          </a:bodyPr>
          <a:lstStyle/>
          <a:p>
            <a:r>
              <a:rPr lang="en-US" sz="2000" dirty="0"/>
              <a:t>	</a:t>
            </a:r>
            <a:r>
              <a:rPr lang="en-US" sz="2000" dirty="0" smtClean="0"/>
              <a:t>The minnow looked for the trout, but they had already dashed away. When the minnow realized what had happened , he tried to run away , but it was too late . The police octopus was too fast for him. Before the minnow knew it, the octopus was in front of him. The octopus arrested the minnow as fast as a cheetah. Then the minnow was sent to jail, where he was put in the Questioning room. </a:t>
            </a:r>
            <a:endParaRPr lang="en-US" sz="2000" dirty="0"/>
          </a:p>
        </p:txBody>
      </p:sp>
      <p:pic>
        <p:nvPicPr>
          <p:cNvPr id="2052" name="Picture 4" descr="C:\Users\414967\AppData\Local\Microsoft\Windows\Temporary Internet Files\Content.IE5\N17590TT\MC90013508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8800" y="2698569"/>
            <a:ext cx="4671588" cy="3642511"/>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414967\AppData\Local\Microsoft\Windows\Temporary Internet Files\Content.IE5\BQPUSG4A\MC900417528[2].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10200" y="4055538"/>
            <a:ext cx="1790395" cy="1296619"/>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414967\AppData\Local\Microsoft\Windows\Temporary Internet Files\Content.IE5\N17590TT\MC900434852[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85888" y="2725783"/>
            <a:ext cx="17145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019101"/>
      </p:ext>
    </p:extLst>
  </p:cSld>
  <p:clrMapOvr>
    <a:masterClrMapping/>
  </p:clrMapOvr>
  <mc:AlternateContent xmlns:mc="http://schemas.openxmlformats.org/markup-compatibility/2006">
    <mc:Choice xmlns:p14="http://schemas.microsoft.com/office/powerpoint/2010/main" Requires="p14">
      <p:transition spd="slow" p14:dur="1500">
        <p14:ripple dir="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additive="base">
                                        <p:cTn id="7" dur="500" fill="hold"/>
                                        <p:tgtEl>
                                          <p:spTgt spid="2052"/>
                                        </p:tgtEl>
                                        <p:attrNameLst>
                                          <p:attrName>ppt_x</p:attrName>
                                        </p:attrNameLst>
                                      </p:cBhvr>
                                      <p:tavLst>
                                        <p:tav tm="0">
                                          <p:val>
                                            <p:strVal val="0-#ppt_w/2"/>
                                          </p:val>
                                        </p:tav>
                                        <p:tav tm="100000">
                                          <p:val>
                                            <p:strVal val="#ppt_x"/>
                                          </p:val>
                                        </p:tav>
                                      </p:tavLst>
                                    </p:anim>
                                    <p:anim calcmode="lin" valueType="num">
                                      <p:cBhvr additive="base">
                                        <p:cTn id="8" dur="500" fill="hold"/>
                                        <p:tgtEl>
                                          <p:spTgt spid="2052"/>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4098"/>
                                        </p:tgtEl>
                                        <p:attrNameLst>
                                          <p:attrName>style.visibility</p:attrName>
                                        </p:attrNameLst>
                                      </p:cBhvr>
                                      <p:to>
                                        <p:strVal val="visible"/>
                                      </p:to>
                                    </p:set>
                                    <p:anim calcmode="lin" valueType="num">
                                      <p:cBhvr additive="base">
                                        <p:cTn id="11" dur="500" fill="hold"/>
                                        <p:tgtEl>
                                          <p:spTgt spid="4098"/>
                                        </p:tgtEl>
                                        <p:attrNameLst>
                                          <p:attrName>ppt_x</p:attrName>
                                        </p:attrNameLst>
                                      </p:cBhvr>
                                      <p:tavLst>
                                        <p:tav tm="0">
                                          <p:val>
                                            <p:strVal val="0-#ppt_w/2"/>
                                          </p:val>
                                        </p:tav>
                                        <p:tav tm="100000">
                                          <p:val>
                                            <p:strVal val="#ppt_x"/>
                                          </p:val>
                                        </p:tav>
                                      </p:tavLst>
                                    </p:anim>
                                    <p:anim calcmode="lin" valueType="num">
                                      <p:cBhvr additive="base">
                                        <p:cTn id="12" dur="500" fill="hold"/>
                                        <p:tgtEl>
                                          <p:spTgt spid="4098"/>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32" presetClass="emph" presetSubtype="0" fill="hold" nodeType="afterEffect">
                                  <p:stCondLst>
                                    <p:cond delay="0"/>
                                  </p:stCondLst>
                                  <p:childTnLst>
                                    <p:animRot by="120000">
                                      <p:cBhvr>
                                        <p:cTn id="15" dur="150" fill="hold">
                                          <p:stCondLst>
                                            <p:cond delay="0"/>
                                          </p:stCondLst>
                                        </p:cTn>
                                        <p:tgtEl>
                                          <p:spTgt spid="2053"/>
                                        </p:tgtEl>
                                        <p:attrNameLst>
                                          <p:attrName>r</p:attrName>
                                        </p:attrNameLst>
                                      </p:cBhvr>
                                    </p:animRot>
                                    <p:animRot by="-240000">
                                      <p:cBhvr>
                                        <p:cTn id="16" dur="300" fill="hold">
                                          <p:stCondLst>
                                            <p:cond delay="300"/>
                                          </p:stCondLst>
                                        </p:cTn>
                                        <p:tgtEl>
                                          <p:spTgt spid="2053"/>
                                        </p:tgtEl>
                                        <p:attrNameLst>
                                          <p:attrName>r</p:attrName>
                                        </p:attrNameLst>
                                      </p:cBhvr>
                                    </p:animRot>
                                    <p:animRot by="240000">
                                      <p:cBhvr>
                                        <p:cTn id="17" dur="300" fill="hold">
                                          <p:stCondLst>
                                            <p:cond delay="600"/>
                                          </p:stCondLst>
                                        </p:cTn>
                                        <p:tgtEl>
                                          <p:spTgt spid="2053"/>
                                        </p:tgtEl>
                                        <p:attrNameLst>
                                          <p:attrName>r</p:attrName>
                                        </p:attrNameLst>
                                      </p:cBhvr>
                                    </p:animRot>
                                    <p:animRot by="-240000">
                                      <p:cBhvr>
                                        <p:cTn id="18" dur="300" fill="hold">
                                          <p:stCondLst>
                                            <p:cond delay="900"/>
                                          </p:stCondLst>
                                        </p:cTn>
                                        <p:tgtEl>
                                          <p:spTgt spid="2053"/>
                                        </p:tgtEl>
                                        <p:attrNameLst>
                                          <p:attrName>r</p:attrName>
                                        </p:attrNameLst>
                                      </p:cBhvr>
                                    </p:animRot>
                                    <p:animRot by="120000">
                                      <p:cBhvr>
                                        <p:cTn id="19" dur="300" fill="hold">
                                          <p:stCondLst>
                                            <p:cond delay="1200"/>
                                          </p:stCondLst>
                                        </p:cTn>
                                        <p:tgtEl>
                                          <p:spTgt spid="205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414967\AppData\Local\Microsoft\Windows\Temporary Internet Files\Content.IE5\19KWD6C3\MP90043896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157100" cy="702999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33400" y="838200"/>
            <a:ext cx="8001000" cy="1631216"/>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511629" y="838200"/>
            <a:ext cx="8001000" cy="1631216"/>
          </a:xfrm>
          <a:prstGeom prst="rect">
            <a:avLst/>
          </a:prstGeom>
          <a:solidFill>
            <a:schemeClr val="bg1">
              <a:alpha val="50000"/>
            </a:schemeClr>
          </a:solidFill>
        </p:spPr>
        <p:txBody>
          <a:bodyPr wrap="square" rtlCol="0">
            <a:spAutoFit/>
          </a:bodyPr>
          <a:lstStyle/>
          <a:p>
            <a:r>
              <a:rPr lang="en-US" sz="2000" dirty="0" smtClean="0"/>
              <a:t>	As the minnow stared around the bright green questioning room, the octopus </a:t>
            </a:r>
            <a:r>
              <a:rPr lang="en-US" sz="2000" dirty="0" smtClean="0"/>
              <a:t>berated the </a:t>
            </a:r>
            <a:r>
              <a:rPr lang="en-US" sz="2000" dirty="0" smtClean="0"/>
              <a:t>minnow. </a:t>
            </a:r>
          </a:p>
          <a:p>
            <a:r>
              <a:rPr lang="en-US" sz="2000" dirty="0" smtClean="0"/>
              <a:t>“I am not a trout! I am a minnow!” The minnow protested.</a:t>
            </a:r>
          </a:p>
          <a:p>
            <a:r>
              <a:rPr lang="en-US" sz="2000" dirty="0" smtClean="0"/>
              <a:t>“Even so, you were with the trout.” The octopus calmly said.  “I will let you go, but remember </a:t>
            </a:r>
            <a:r>
              <a:rPr lang="en-US" sz="2000" dirty="0" smtClean="0"/>
              <a:t>this…”</a:t>
            </a:r>
            <a:endParaRPr lang="en-US" sz="2000" dirty="0"/>
          </a:p>
        </p:txBody>
      </p:sp>
      <p:pic>
        <p:nvPicPr>
          <p:cNvPr id="3075" name="Picture 3" descr="C:\Users\414967\AppData\Local\Microsoft\Windows\Temporary Internet Files\Content.IE5\BQPUSG4A\MC900417528[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3657600"/>
            <a:ext cx="1790395" cy="129661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414967\AppData\Local\Microsoft\Windows\Temporary Internet Files\Content.IE5\N17590TT\MC900135087[2].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00200" y="2451487"/>
            <a:ext cx="4671588" cy="3642511"/>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C:\Users\414967\AppData\Local\Microsoft\Windows\Temporary Internet Files\Content.IE5\N17590TT\MC900434852[2].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2057400"/>
            <a:ext cx="17145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0080025"/>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8" fill="hold" nodeType="clickEffect">
                                  <p:stCondLst>
                                    <p:cond delay="0"/>
                                  </p:stCondLst>
                                  <p:childTnLst>
                                    <p:anim calcmode="lin" valueType="num">
                                      <p:cBhvr additive="base">
                                        <p:cTn id="6" dur="1750"/>
                                        <p:tgtEl>
                                          <p:spTgt spid="3076"/>
                                        </p:tgtEl>
                                        <p:attrNameLst>
                                          <p:attrName>ppt_x</p:attrName>
                                        </p:attrNameLst>
                                      </p:cBhvr>
                                      <p:tavLst>
                                        <p:tav tm="0">
                                          <p:val>
                                            <p:strVal val="ppt_x"/>
                                          </p:val>
                                        </p:tav>
                                        <p:tav tm="100000">
                                          <p:val>
                                            <p:strVal val="0-ppt_w/2"/>
                                          </p:val>
                                        </p:tav>
                                      </p:tavLst>
                                    </p:anim>
                                    <p:anim calcmode="lin" valueType="num">
                                      <p:cBhvr additive="base">
                                        <p:cTn id="7" dur="1750"/>
                                        <p:tgtEl>
                                          <p:spTgt spid="3076"/>
                                        </p:tgtEl>
                                        <p:attrNameLst>
                                          <p:attrName>ppt_y</p:attrName>
                                        </p:attrNameLst>
                                      </p:cBhvr>
                                      <p:tavLst>
                                        <p:tav tm="0">
                                          <p:val>
                                            <p:strVal val="ppt_y"/>
                                          </p:val>
                                        </p:tav>
                                        <p:tav tm="100000">
                                          <p:val>
                                            <p:strVal val="ppt_y"/>
                                          </p:val>
                                        </p:tav>
                                      </p:tavLst>
                                    </p:anim>
                                    <p:set>
                                      <p:cBhvr>
                                        <p:cTn id="8" dur="1" fill="hold">
                                          <p:stCondLst>
                                            <p:cond delay="1749"/>
                                          </p:stCondLst>
                                        </p:cTn>
                                        <p:tgtEl>
                                          <p:spTgt spid="3076"/>
                                        </p:tgtEl>
                                        <p:attrNameLst>
                                          <p:attrName>style.visibility</p:attrName>
                                        </p:attrNameLst>
                                      </p:cBhvr>
                                      <p:to>
                                        <p:strVal val="hidden"/>
                                      </p:to>
                                    </p:set>
                                  </p:childTnLst>
                                </p:cTn>
                              </p:par>
                              <p:par>
                                <p:cTn id="9" presetID="2" presetClass="exit" presetSubtype="8" fill="hold" nodeType="withEffect">
                                  <p:stCondLst>
                                    <p:cond delay="0"/>
                                  </p:stCondLst>
                                  <p:childTnLst>
                                    <p:anim calcmode="lin" valueType="num">
                                      <p:cBhvr additive="base">
                                        <p:cTn id="10" dur="1750"/>
                                        <p:tgtEl>
                                          <p:spTgt spid="5122"/>
                                        </p:tgtEl>
                                        <p:attrNameLst>
                                          <p:attrName>ppt_x</p:attrName>
                                        </p:attrNameLst>
                                      </p:cBhvr>
                                      <p:tavLst>
                                        <p:tav tm="0">
                                          <p:val>
                                            <p:strVal val="ppt_x"/>
                                          </p:val>
                                        </p:tav>
                                        <p:tav tm="100000">
                                          <p:val>
                                            <p:strVal val="0-ppt_w/2"/>
                                          </p:val>
                                        </p:tav>
                                      </p:tavLst>
                                    </p:anim>
                                    <p:anim calcmode="lin" valueType="num">
                                      <p:cBhvr additive="base">
                                        <p:cTn id="11" dur="1750"/>
                                        <p:tgtEl>
                                          <p:spTgt spid="5122"/>
                                        </p:tgtEl>
                                        <p:attrNameLst>
                                          <p:attrName>ppt_y</p:attrName>
                                        </p:attrNameLst>
                                      </p:cBhvr>
                                      <p:tavLst>
                                        <p:tav tm="0">
                                          <p:val>
                                            <p:strVal val="ppt_y"/>
                                          </p:val>
                                        </p:tav>
                                        <p:tav tm="100000">
                                          <p:val>
                                            <p:strVal val="ppt_y"/>
                                          </p:val>
                                        </p:tav>
                                      </p:tavLst>
                                    </p:anim>
                                    <p:set>
                                      <p:cBhvr>
                                        <p:cTn id="12" dur="1" fill="hold">
                                          <p:stCondLst>
                                            <p:cond delay="1749"/>
                                          </p:stCondLst>
                                        </p:cTn>
                                        <p:tgtEl>
                                          <p:spTgt spid="51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S900065430[1].mi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4267200" y="3124200"/>
            <a:ext cx="609600" cy="609600"/>
          </a:xfrm>
          <a:prstGeom prst="rect">
            <a:avLst/>
          </a:prstGeom>
        </p:spPr>
      </p:pic>
      <p:pic>
        <p:nvPicPr>
          <p:cNvPr id="2050" name="Picture 2" descr="C:\Users\414967\AppData\Local\Microsoft\Windows\Temporary Internet Files\Content.IE5\N17590TT\MP900438965[1].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206828"/>
            <a:ext cx="9144000" cy="706482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481741" y="944578"/>
            <a:ext cx="6248400" cy="495300"/>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329341" y="992173"/>
            <a:ext cx="6553200" cy="400110"/>
          </a:xfrm>
          <a:prstGeom prst="rect">
            <a:avLst/>
          </a:prstGeom>
          <a:noFill/>
        </p:spPr>
        <p:txBody>
          <a:bodyPr wrap="square" rtlCol="0">
            <a:spAutoFit/>
          </a:bodyPr>
          <a:lstStyle/>
          <a:p>
            <a:pPr algn="ctr"/>
            <a:r>
              <a:rPr lang="en-US" sz="2000" dirty="0" smtClean="0">
                <a:latin typeface="Algerian" pitchFamily="82" charset="0"/>
              </a:rPr>
              <a:t>A Man is known for the company he keeps</a:t>
            </a:r>
            <a:r>
              <a:rPr lang="en-US" sz="2000" dirty="0" smtClean="0"/>
              <a:t>.</a:t>
            </a:r>
            <a:endParaRPr lang="en-US" sz="2000" dirty="0"/>
          </a:p>
        </p:txBody>
      </p:sp>
      <p:pic>
        <p:nvPicPr>
          <p:cNvPr id="2054" name="Picture 6" descr="C:\Users\414967\AppData\Local\Microsoft\Windows\Temporary Internet Files\Content.IE5\BQPUSG4A\MM900354470[1].gif"/>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5257800" y="2868930"/>
            <a:ext cx="476250" cy="476250"/>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C:\Users\414967\AppData\Local\Microsoft\Windows\Temporary Internet Files\Content.IE5\19KWD6C3\MM900046464[1].gif"/>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1143000" y="2523522"/>
            <a:ext cx="1457325" cy="7334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414967\AppData\Local\Microsoft\Windows\Temporary Internet Files\Content.IE5\N17590TT\MM900046651[1].gif"/>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58919" y="1172989"/>
            <a:ext cx="9202919" cy="5798548"/>
          </a:xfrm>
          <a:prstGeom prst="rect">
            <a:avLst/>
          </a:prstGeom>
          <a:noFill/>
          <a:extLst>
            <a:ext uri="{909E8E84-426E-40DD-AFC4-6F175D3DCCD1}">
              <a14:hiddenFill xmlns:a14="http://schemas.microsoft.com/office/drawing/2010/main">
                <a:solidFill>
                  <a:srgbClr val="FFFFFF"/>
                </a:solidFill>
              </a14:hiddenFill>
            </a:ext>
          </a:extLst>
        </p:spPr>
      </p:pic>
      <p:pic>
        <p:nvPicPr>
          <p:cNvPr id="4" name="MS900074912[1].wav">
            <a:hlinkClick r:id="" action="ppaction://media"/>
          </p:cNvPr>
          <p:cNvPicPr>
            <a:picLocks noChangeAspect="1"/>
          </p:cNvPicPr>
          <p:nvPr>
            <a:audioFile r:link="rId4"/>
            <p:extLst>
              <p:ext uri="{DAA4B4D4-6D71-4841-9C94-3DE7FCFB9230}">
                <p14:media xmlns:p14="http://schemas.microsoft.com/office/powerpoint/2010/main" r:embed="rId3"/>
              </p:ext>
            </p:extLst>
          </p:nvPr>
        </p:nvPicPr>
        <p:blipFill>
          <a:blip r:embed="rId6"/>
          <a:stretch>
            <a:fillRect/>
          </a:stretch>
        </p:blipFill>
        <p:spPr>
          <a:xfrm flipH="1">
            <a:off x="8229600" y="1981200"/>
            <a:ext cx="224138" cy="224138"/>
          </a:xfrm>
          <a:prstGeom prst="rect">
            <a:avLst/>
          </a:prstGeom>
        </p:spPr>
      </p:pic>
      <p:pic>
        <p:nvPicPr>
          <p:cNvPr id="2055" name="Picture 7" descr="C:\Users\414967\AppData\Local\Microsoft\Windows\Temporary Internet Files\Content.IE5\BQPUSG4A\MM900354470[1].gif"/>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695187" y="5125752"/>
            <a:ext cx="1533525" cy="153352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C:\Users\414967\AppData\Local\Microsoft\Windows\Temporary Internet Files\Content.IE5\N17590TT\MM900040895[1].gif"/>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3709442" y="4144269"/>
            <a:ext cx="3076575" cy="1838441"/>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C:\Users\414967\AppData\Local\Microsoft\Windows\Temporary Internet Files\Content.IE5\19KWD6C3\MM900356644[1].gif"/>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a:off x="6138590" y="5892515"/>
            <a:ext cx="1252810" cy="8763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414967\AppData\Local\Microsoft\Windows\Temporary Internet Files\Content.IE5\N17590TT\MM900283585[1].gif"/>
          <p:cNvPicPr>
            <a:picLocks noChangeAspect="1" noChangeArrowheads="1" noCrop="1"/>
          </p:cNvPicPr>
          <p:nvPr/>
        </p:nvPicPr>
        <p:blipFill>
          <a:blip r:embed="rId13">
            <a:extLst>
              <a:ext uri="{28A0092B-C50C-407E-A947-70E740481C1C}">
                <a14:useLocalDpi xmlns:a14="http://schemas.microsoft.com/office/drawing/2010/main" val="0"/>
              </a:ext>
            </a:extLst>
          </a:blip>
          <a:srcRect/>
          <a:stretch>
            <a:fillRect/>
          </a:stretch>
        </p:blipFill>
        <p:spPr bwMode="auto">
          <a:xfrm>
            <a:off x="5943600" y="3107055"/>
            <a:ext cx="980529" cy="965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6364278"/>
      </p:ext>
    </p:extLst>
  </p:cSld>
  <p:clrMapOvr>
    <a:masterClrMapping/>
  </p:clrMapOvr>
  <mc:AlternateContent xmlns:mc="http://schemas.openxmlformats.org/markup-compatibility/2006">
    <mc:Choice xmlns:p14="http://schemas.microsoft.com/office/powerpoint/2010/main" Requires="p14">
      <p:transition spd="slow" p14:dur="3000">
        <p14:shred dir="ou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6000"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4"/>
                    </p:tgtEl>
                  </p:cond>
                </p:stCondLst>
                <p:endSync evt="end" delay="0">
                  <p:rtn val="all"/>
                </p:endSync>
                <p:childTnLst>
                  <p:par>
                    <p:cTn id="8" fill="hold">
                      <p:stCondLst>
                        <p:cond delay="0"/>
                      </p:stCondLst>
                      <p:childTnLst>
                        <p:par>
                          <p:cTn id="9" fill="hold">
                            <p:stCondLst>
                              <p:cond delay="0"/>
                            </p:stCondLst>
                            <p:childTnLst>
                              <p:par>
                                <p:cTn id="10" presetID="1" presetClass="mediacall" presetSubtype="0" fill="hold" nodeType="clickEffect">
                                  <p:stCondLst>
                                    <p:cond delay="0"/>
                                  </p:stCondLst>
                                  <p:childTnLst>
                                    <p:cmd type="call" cmd="playFrom(0.0)">
                                      <p:cBhvr>
                                        <p:cTn id="11" dur="8481" fill="hold"/>
                                        <p:tgtEl>
                                          <p:spTgt spid="4"/>
                                        </p:tgtEl>
                                      </p:cBhvr>
                                    </p:cmd>
                                  </p:childTnLst>
                                </p:cTn>
                              </p:par>
                            </p:childTnLst>
                          </p:cTn>
                        </p:par>
                      </p:childTnLst>
                    </p:cTn>
                  </p:par>
                </p:childTnLst>
              </p:cTn>
              <p:nextCondLst>
                <p:cond evt="onClick" delay="0">
                  <p:tgtEl>
                    <p:spTgt spid="4"/>
                  </p:tgtEl>
                </p:cond>
              </p:nextCondLst>
            </p:seq>
            <p:audio>
              <p:cMediaNode vol="94340">
                <p:cTn id="12" fill="hold" display="0">
                  <p:stCondLst>
                    <p:cond delay="indefinite"/>
                  </p:stCondLst>
                  <p:endCondLst>
                    <p:cond evt="onStopAudio" delay="0">
                      <p:tgtEl>
                        <p:sldTgt/>
                      </p:tgtEl>
                    </p:cond>
                  </p:endCondLst>
                </p:cTn>
                <p:tgtEl>
                  <p:spTgt spid="4"/>
                </p:tgtEl>
              </p:cMediaNode>
            </p:audio>
            <p:audio>
              <p:cMediaNode vol="80000">
                <p:cTn id="13" fill="hold" display="0">
                  <p:stCondLst>
                    <p:cond delay="indefinite"/>
                  </p:stCondLst>
                  <p:endCondLst>
                    <p:cond evt="onStopAudio" delay="0">
                      <p:tgtEl>
                        <p:sldTgt/>
                      </p:tgtEl>
                    </p:cond>
                  </p:endCondLst>
                </p:cTn>
                <p:tgtEl>
                  <p:spTgt spid="6"/>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236</TotalTime>
  <Words>18</Words>
  <Application>Microsoft Office PowerPoint</Application>
  <PresentationFormat>On-screen Show (4:3)</PresentationFormat>
  <Paragraphs>8</Paragraphs>
  <Slides>5</Slides>
  <Notes>0</Notes>
  <HiddenSlides>0</HiddenSlides>
  <MMClips>3</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MCPS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43</cp:revision>
  <dcterms:created xsi:type="dcterms:W3CDTF">2012-10-16T14:36:01Z</dcterms:created>
  <dcterms:modified xsi:type="dcterms:W3CDTF">2012-10-22T15:06:48Z</dcterms:modified>
</cp:coreProperties>
</file>